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92" r:id="rId2"/>
    <p:sldId id="257" r:id="rId3"/>
    <p:sldId id="313" r:id="rId4"/>
    <p:sldId id="314" r:id="rId5"/>
    <p:sldId id="315" r:id="rId6"/>
    <p:sldId id="316" r:id="rId7"/>
    <p:sldId id="317" r:id="rId8"/>
    <p:sldId id="318" r:id="rId9"/>
    <p:sldId id="323" r:id="rId10"/>
    <p:sldId id="375" r:id="rId11"/>
    <p:sldId id="324" r:id="rId12"/>
    <p:sldId id="376" r:id="rId13"/>
    <p:sldId id="377" r:id="rId14"/>
    <p:sldId id="379" r:id="rId15"/>
    <p:sldId id="378" r:id="rId16"/>
    <p:sldId id="328" r:id="rId17"/>
    <p:sldId id="380" r:id="rId18"/>
    <p:sldId id="381" r:id="rId19"/>
    <p:sldId id="382" r:id="rId20"/>
    <p:sldId id="383" r:id="rId21"/>
    <p:sldId id="384" r:id="rId22"/>
    <p:sldId id="335" r:id="rId23"/>
    <p:sldId id="360" r:id="rId24"/>
    <p:sldId id="385" r:id="rId25"/>
    <p:sldId id="361" r:id="rId26"/>
    <p:sldId id="364" r:id="rId27"/>
    <p:sldId id="363" r:id="rId28"/>
    <p:sldId id="365" r:id="rId29"/>
    <p:sldId id="334" r:id="rId30"/>
    <p:sldId id="339" r:id="rId31"/>
    <p:sldId id="345" r:id="rId32"/>
    <p:sldId id="340" r:id="rId33"/>
    <p:sldId id="341" r:id="rId34"/>
    <p:sldId id="368" r:id="rId35"/>
    <p:sldId id="386" r:id="rId36"/>
    <p:sldId id="387" r:id="rId37"/>
    <p:sldId id="372" r:id="rId38"/>
    <p:sldId id="388" r:id="rId39"/>
    <p:sldId id="374" r:id="rId40"/>
    <p:sldId id="389" r:id="rId41"/>
    <p:sldId id="390" r:id="rId42"/>
    <p:sldId id="391" r:id="rId43"/>
    <p:sldId id="355" r:id="rId44"/>
    <p:sldId id="356" r:id="rId45"/>
    <p:sldId id="357" r:id="rId46"/>
    <p:sldId id="392" r:id="rId47"/>
    <p:sldId id="393" r:id="rId48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FB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3"/>
    <p:restoredTop sz="94694"/>
  </p:normalViewPr>
  <p:slideViewPr>
    <p:cSldViewPr snapToGrid="0" snapToObjects="1">
      <p:cViewPr varScale="1">
        <p:scale>
          <a:sx n="152" d="100"/>
          <a:sy n="152" d="100"/>
        </p:scale>
        <p:origin x="6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E" userId="734048d45b8f99b5" providerId="LiveId" clId="{F6197862-A0C5-49C1-B175-AE866C80DF64}"/>
    <pc:docChg chg="modSld">
      <pc:chgData name="ALEXANDRE" userId="734048d45b8f99b5" providerId="LiveId" clId="{F6197862-A0C5-49C1-B175-AE866C80DF64}" dt="2021-05-05T18:43:18.709" v="0" actId="1076"/>
      <pc:docMkLst>
        <pc:docMk/>
      </pc:docMkLst>
      <pc:sldChg chg="modSp mod">
        <pc:chgData name="ALEXANDRE" userId="734048d45b8f99b5" providerId="LiveId" clId="{F6197862-A0C5-49C1-B175-AE866C80DF64}" dt="2021-05-05T18:43:18.709" v="0" actId="1076"/>
        <pc:sldMkLst>
          <pc:docMk/>
          <pc:sldMk cId="1995440268" sldId="381"/>
        </pc:sldMkLst>
        <pc:picChg chg="mod">
          <ac:chgData name="ALEXANDRE" userId="734048d45b8f99b5" providerId="LiveId" clId="{F6197862-A0C5-49C1-B175-AE866C80DF64}" dt="2021-05-05T18:43:18.709" v="0" actId="1076"/>
          <ac:picMkLst>
            <pc:docMk/>
            <pc:sldMk cId="1995440268" sldId="381"/>
            <ac:picMk id="6" creationId="{4F885EFC-255C-45BD-828F-A48D06685E88}"/>
          </ac:picMkLst>
        </pc:picChg>
      </pc:sldChg>
    </pc:docChg>
  </pc:docChgLst>
  <pc:docChgLst>
    <pc:chgData name="ALEXANDRE" userId="734048d45b8f99b5" providerId="LiveId" clId="{C252B44F-4AB7-48E9-80F2-C9B0779833F9}"/>
    <pc:docChg chg="undo custSel addSld delSld modSld sldOrd">
      <pc:chgData name="ALEXANDRE" userId="734048d45b8f99b5" providerId="LiveId" clId="{C252B44F-4AB7-48E9-80F2-C9B0779833F9}" dt="2021-03-02T13:50:48.850" v="1077" actId="14100"/>
      <pc:docMkLst>
        <pc:docMk/>
      </pc:docMkLst>
      <pc:sldChg chg="modSp mod">
        <pc:chgData name="ALEXANDRE" userId="734048d45b8f99b5" providerId="LiveId" clId="{C252B44F-4AB7-48E9-80F2-C9B0779833F9}" dt="2021-02-19T11:15:42.854" v="1067" actId="20577"/>
        <pc:sldMkLst>
          <pc:docMk/>
          <pc:sldMk cId="1673537206" sldId="257"/>
        </pc:sldMkLst>
        <pc:spChg chg="mod">
          <ac:chgData name="ALEXANDRE" userId="734048d45b8f99b5" providerId="LiveId" clId="{C252B44F-4AB7-48E9-80F2-C9B0779833F9}" dt="2021-02-19T11:15:42.854" v="1067" actId="20577"/>
          <ac:spMkLst>
            <pc:docMk/>
            <pc:sldMk cId="1673537206" sldId="257"/>
            <ac:spMk id="5" creationId="{9EA39031-E3A7-1E43-8BB3-77F0B1C8C3DA}"/>
          </ac:spMkLst>
        </pc:spChg>
      </pc:sldChg>
      <pc:sldChg chg="addSp delSp modSp mod">
        <pc:chgData name="ALEXANDRE" userId="734048d45b8f99b5" providerId="LiveId" clId="{C252B44F-4AB7-48E9-80F2-C9B0779833F9}" dt="2021-02-18T17:32:48.288" v="101" actId="478"/>
        <pc:sldMkLst>
          <pc:docMk/>
          <pc:sldMk cId="2223818045" sldId="313"/>
        </pc:sldMkLst>
        <pc:spChg chg="mod">
          <ac:chgData name="ALEXANDRE" userId="734048d45b8f99b5" providerId="LiveId" clId="{C252B44F-4AB7-48E9-80F2-C9B0779833F9}" dt="2021-02-18T14:10:50.003" v="77" actId="115"/>
          <ac:spMkLst>
            <pc:docMk/>
            <pc:sldMk cId="2223818045" sldId="313"/>
            <ac:spMk id="2" creationId="{F9A0BA26-1F71-1D4E-BE52-10A03A521463}"/>
          </ac:spMkLst>
        </pc:spChg>
        <pc:spChg chg="add del mod">
          <ac:chgData name="ALEXANDRE" userId="734048d45b8f99b5" providerId="LiveId" clId="{C252B44F-4AB7-48E9-80F2-C9B0779833F9}" dt="2021-02-18T17:32:48.288" v="101" actId="478"/>
          <ac:spMkLst>
            <pc:docMk/>
            <pc:sldMk cId="2223818045" sldId="313"/>
            <ac:spMk id="3" creationId="{83430E71-3542-41D2-801F-0AED226C9C83}"/>
          </ac:spMkLst>
        </pc:spChg>
        <pc:spChg chg="add del">
          <ac:chgData name="ALEXANDRE" userId="734048d45b8f99b5" providerId="LiveId" clId="{C252B44F-4AB7-48E9-80F2-C9B0779833F9}" dt="2021-02-18T14:11:25.654" v="86"/>
          <ac:spMkLst>
            <pc:docMk/>
            <pc:sldMk cId="2223818045" sldId="313"/>
            <ac:spMk id="4" creationId="{FAC8DEE2-7676-427B-8A71-104C8001C6BF}"/>
          </ac:spMkLst>
        </pc:spChg>
      </pc:sldChg>
      <pc:sldChg chg="addSp modSp">
        <pc:chgData name="ALEXANDRE" userId="734048d45b8f99b5" providerId="LiveId" clId="{C252B44F-4AB7-48E9-80F2-C9B0779833F9}" dt="2021-02-18T17:32:42.270" v="100"/>
        <pc:sldMkLst>
          <pc:docMk/>
          <pc:sldMk cId="235369577" sldId="317"/>
        </pc:sldMkLst>
        <pc:spChg chg="add mod">
          <ac:chgData name="ALEXANDRE" userId="734048d45b8f99b5" providerId="LiveId" clId="{C252B44F-4AB7-48E9-80F2-C9B0779833F9}" dt="2021-02-18T17:32:42.270" v="100"/>
          <ac:spMkLst>
            <pc:docMk/>
            <pc:sldMk cId="235369577" sldId="317"/>
            <ac:spMk id="4" creationId="{F4868A32-C646-473D-B46E-28BCB932300A}"/>
          </ac:spMkLst>
        </pc:spChg>
      </pc:sldChg>
      <pc:sldChg chg="del">
        <pc:chgData name="ALEXANDRE" userId="734048d45b8f99b5" providerId="LiveId" clId="{C252B44F-4AB7-48E9-80F2-C9B0779833F9}" dt="2021-02-18T14:07:56.715" v="32" actId="47"/>
        <pc:sldMkLst>
          <pc:docMk/>
          <pc:sldMk cId="1663223434" sldId="319"/>
        </pc:sldMkLst>
      </pc:sldChg>
      <pc:sldChg chg="del">
        <pc:chgData name="ALEXANDRE" userId="734048d45b8f99b5" providerId="LiveId" clId="{C252B44F-4AB7-48E9-80F2-C9B0779833F9}" dt="2021-02-18T14:07:58.381" v="33" actId="47"/>
        <pc:sldMkLst>
          <pc:docMk/>
          <pc:sldMk cId="2873700941" sldId="320"/>
        </pc:sldMkLst>
      </pc:sldChg>
      <pc:sldChg chg="del">
        <pc:chgData name="ALEXANDRE" userId="734048d45b8f99b5" providerId="LiveId" clId="{C252B44F-4AB7-48E9-80F2-C9B0779833F9}" dt="2021-02-18T14:08:05.509" v="35" actId="47"/>
        <pc:sldMkLst>
          <pc:docMk/>
          <pc:sldMk cId="2641176091" sldId="321"/>
        </pc:sldMkLst>
      </pc:sldChg>
      <pc:sldChg chg="del">
        <pc:chgData name="ALEXANDRE" userId="734048d45b8f99b5" providerId="LiveId" clId="{C252B44F-4AB7-48E9-80F2-C9B0779833F9}" dt="2021-02-18T14:08:05.929" v="36" actId="47"/>
        <pc:sldMkLst>
          <pc:docMk/>
          <pc:sldMk cId="2053148287" sldId="322"/>
        </pc:sldMkLst>
      </pc:sldChg>
      <pc:sldChg chg="del">
        <pc:chgData name="ALEXANDRE" userId="734048d45b8f99b5" providerId="LiveId" clId="{C252B44F-4AB7-48E9-80F2-C9B0779833F9}" dt="2021-02-18T14:08:06.530" v="37" actId="47"/>
        <pc:sldMkLst>
          <pc:docMk/>
          <pc:sldMk cId="2971663887" sldId="327"/>
        </pc:sldMkLst>
      </pc:sldChg>
      <pc:sldChg chg="modSp mod">
        <pc:chgData name="ALEXANDRE" userId="734048d45b8f99b5" providerId="LiveId" clId="{C252B44F-4AB7-48E9-80F2-C9B0779833F9}" dt="2021-03-02T13:50:48.850" v="1077" actId="14100"/>
        <pc:sldMkLst>
          <pc:docMk/>
          <pc:sldMk cId="1251738113" sldId="328"/>
        </pc:sldMkLst>
        <pc:picChg chg="mod">
          <ac:chgData name="ALEXANDRE" userId="734048d45b8f99b5" providerId="LiveId" clId="{C252B44F-4AB7-48E9-80F2-C9B0779833F9}" dt="2021-03-02T13:50:48.850" v="1077" actId="14100"/>
          <ac:picMkLst>
            <pc:docMk/>
            <pc:sldMk cId="1251738113" sldId="328"/>
            <ac:picMk id="7" creationId="{E0A56B4B-F939-417B-B879-BB6D6517D301}"/>
          </ac:picMkLst>
        </pc:picChg>
      </pc:sldChg>
      <pc:sldChg chg="del">
        <pc:chgData name="ALEXANDRE" userId="734048d45b8f99b5" providerId="LiveId" clId="{C252B44F-4AB7-48E9-80F2-C9B0779833F9}" dt="2021-02-18T14:08:07.211" v="38" actId="47"/>
        <pc:sldMkLst>
          <pc:docMk/>
          <pc:sldMk cId="1581446251" sldId="332"/>
        </pc:sldMkLst>
      </pc:sldChg>
      <pc:sldChg chg="del">
        <pc:chgData name="ALEXANDRE" userId="734048d45b8f99b5" providerId="LiveId" clId="{C252B44F-4AB7-48E9-80F2-C9B0779833F9}" dt="2021-02-18T14:08:08.181" v="39" actId="47"/>
        <pc:sldMkLst>
          <pc:docMk/>
          <pc:sldMk cId="2535344062" sldId="333"/>
        </pc:sldMkLst>
      </pc:sldChg>
      <pc:sldChg chg="modSp mod">
        <pc:chgData name="ALEXANDRE" userId="734048d45b8f99b5" providerId="LiveId" clId="{C252B44F-4AB7-48E9-80F2-C9B0779833F9}" dt="2021-02-18T17:29:00.077" v="97" actId="1076"/>
        <pc:sldMkLst>
          <pc:docMk/>
          <pc:sldMk cId="1220483413" sldId="334"/>
        </pc:sldMkLst>
        <pc:spChg chg="mod">
          <ac:chgData name="ALEXANDRE" userId="734048d45b8f99b5" providerId="LiveId" clId="{C252B44F-4AB7-48E9-80F2-C9B0779833F9}" dt="2021-02-18T17:29:00.077" v="97" actId="1076"/>
          <ac:spMkLst>
            <pc:docMk/>
            <pc:sldMk cId="1220483413" sldId="334"/>
            <ac:spMk id="2" creationId="{F5B69CBF-9B30-4A86-A4C9-5CF548B993B1}"/>
          </ac:spMkLst>
        </pc:spChg>
        <pc:spChg chg="mod">
          <ac:chgData name="ALEXANDRE" userId="734048d45b8f99b5" providerId="LiveId" clId="{C252B44F-4AB7-48E9-80F2-C9B0779833F9}" dt="2021-02-18T14:07:54.753" v="31" actId="1076"/>
          <ac:spMkLst>
            <pc:docMk/>
            <pc:sldMk cId="1220483413" sldId="334"/>
            <ac:spMk id="3" creationId="{738A5A60-DFDC-4D8C-91DD-D0197A7C622D}"/>
          </ac:spMkLst>
        </pc:spChg>
      </pc:sldChg>
      <pc:sldChg chg="addSp modSp mod">
        <pc:chgData name="ALEXANDRE" userId="734048d45b8f99b5" providerId="LiveId" clId="{C252B44F-4AB7-48E9-80F2-C9B0779833F9}" dt="2021-02-18T17:33:18.165" v="120" actId="20577"/>
        <pc:sldMkLst>
          <pc:docMk/>
          <pc:sldMk cId="2404476888" sldId="339"/>
        </pc:sldMkLst>
        <pc:spChg chg="add mod">
          <ac:chgData name="ALEXANDRE" userId="734048d45b8f99b5" providerId="LiveId" clId="{C252B44F-4AB7-48E9-80F2-C9B0779833F9}" dt="2021-02-18T17:33:18.165" v="120" actId="20577"/>
          <ac:spMkLst>
            <pc:docMk/>
            <pc:sldMk cId="2404476888" sldId="339"/>
            <ac:spMk id="5" creationId="{A66F4E21-2C66-4897-B849-565FD7ECD513}"/>
          </ac:spMkLst>
        </pc:spChg>
      </pc:sldChg>
      <pc:sldChg chg="add">
        <pc:chgData name="ALEXANDRE" userId="734048d45b8f99b5" providerId="LiveId" clId="{C252B44F-4AB7-48E9-80F2-C9B0779833F9}" dt="2021-02-18T18:33:47.549" v="338"/>
        <pc:sldMkLst>
          <pc:docMk/>
          <pc:sldMk cId="2174151502" sldId="340"/>
        </pc:sldMkLst>
      </pc:sldChg>
      <pc:sldChg chg="add del">
        <pc:chgData name="ALEXANDRE" userId="734048d45b8f99b5" providerId="LiveId" clId="{C252B44F-4AB7-48E9-80F2-C9B0779833F9}" dt="2021-02-18T18:33:44.752" v="337" actId="2696"/>
        <pc:sldMkLst>
          <pc:docMk/>
          <pc:sldMk cId="2973902821" sldId="340"/>
        </pc:sldMkLst>
      </pc:sldChg>
      <pc:sldChg chg="del">
        <pc:chgData name="ALEXANDRE" userId="734048d45b8f99b5" providerId="LiveId" clId="{C252B44F-4AB7-48E9-80F2-C9B0779833F9}" dt="2021-02-18T18:17:07.518" v="321" actId="2696"/>
        <pc:sldMkLst>
          <pc:docMk/>
          <pc:sldMk cId="4048320573" sldId="340"/>
        </pc:sldMkLst>
      </pc:sldChg>
      <pc:sldChg chg="add">
        <pc:chgData name="ALEXANDRE" userId="734048d45b8f99b5" providerId="LiveId" clId="{C252B44F-4AB7-48E9-80F2-C9B0779833F9}" dt="2021-02-18T18:33:47.549" v="338"/>
        <pc:sldMkLst>
          <pc:docMk/>
          <pc:sldMk cId="891672210" sldId="341"/>
        </pc:sldMkLst>
      </pc:sldChg>
      <pc:sldChg chg="del">
        <pc:chgData name="ALEXANDRE" userId="734048d45b8f99b5" providerId="LiveId" clId="{C252B44F-4AB7-48E9-80F2-C9B0779833F9}" dt="2021-02-18T18:17:07.518" v="321" actId="2696"/>
        <pc:sldMkLst>
          <pc:docMk/>
          <pc:sldMk cId="1450333057" sldId="341"/>
        </pc:sldMkLst>
      </pc:sldChg>
      <pc:sldChg chg="add del">
        <pc:chgData name="ALEXANDRE" userId="734048d45b8f99b5" providerId="LiveId" clId="{C252B44F-4AB7-48E9-80F2-C9B0779833F9}" dt="2021-02-18T18:33:44.752" v="337" actId="2696"/>
        <pc:sldMkLst>
          <pc:docMk/>
          <pc:sldMk cId="1847203449" sldId="341"/>
        </pc:sldMkLst>
      </pc:sldChg>
      <pc:sldChg chg="add del">
        <pc:chgData name="ALEXANDRE" userId="734048d45b8f99b5" providerId="LiveId" clId="{C252B44F-4AB7-48E9-80F2-C9B0779833F9}" dt="2021-02-18T20:59:00.750" v="1063" actId="47"/>
        <pc:sldMkLst>
          <pc:docMk/>
          <pc:sldMk cId="710270210" sldId="343"/>
        </pc:sldMkLst>
      </pc:sldChg>
      <pc:sldChg chg="del">
        <pc:chgData name="ALEXANDRE" userId="734048d45b8f99b5" providerId="LiveId" clId="{C252B44F-4AB7-48E9-80F2-C9B0779833F9}" dt="2021-02-18T20:59:00.750" v="1063" actId="47"/>
        <pc:sldMkLst>
          <pc:docMk/>
          <pc:sldMk cId="3909671360" sldId="344"/>
        </pc:sldMkLst>
      </pc:sldChg>
      <pc:sldChg chg="modSp mod ord">
        <pc:chgData name="ALEXANDRE" userId="734048d45b8f99b5" providerId="LiveId" clId="{C252B44F-4AB7-48E9-80F2-C9B0779833F9}" dt="2021-02-18T18:33:53.559" v="340"/>
        <pc:sldMkLst>
          <pc:docMk/>
          <pc:sldMk cId="1201172884" sldId="345"/>
        </pc:sldMkLst>
        <pc:spChg chg="mod">
          <ac:chgData name="ALEXANDRE" userId="734048d45b8f99b5" providerId="LiveId" clId="{C252B44F-4AB7-48E9-80F2-C9B0779833F9}" dt="2021-02-18T17:59:03.464" v="258" actId="20577"/>
          <ac:spMkLst>
            <pc:docMk/>
            <pc:sldMk cId="1201172884" sldId="345"/>
            <ac:spMk id="2" creationId="{71FA3361-56BD-4F23-8DEE-5690F35369DA}"/>
          </ac:spMkLst>
        </pc:spChg>
      </pc:sldChg>
      <pc:sldChg chg="del">
        <pc:chgData name="ALEXANDRE" userId="734048d45b8f99b5" providerId="LiveId" clId="{C252B44F-4AB7-48E9-80F2-C9B0779833F9}" dt="2021-02-18T20:59:00.750" v="1063" actId="47"/>
        <pc:sldMkLst>
          <pc:docMk/>
          <pc:sldMk cId="1146680467" sldId="346"/>
        </pc:sldMkLst>
      </pc:sldChg>
      <pc:sldChg chg="del">
        <pc:chgData name="ALEXANDRE" userId="734048d45b8f99b5" providerId="LiveId" clId="{C252B44F-4AB7-48E9-80F2-C9B0779833F9}" dt="2021-02-18T20:59:00.750" v="1063" actId="47"/>
        <pc:sldMkLst>
          <pc:docMk/>
          <pc:sldMk cId="3638097837" sldId="347"/>
        </pc:sldMkLst>
      </pc:sldChg>
      <pc:sldChg chg="del">
        <pc:chgData name="ALEXANDRE" userId="734048d45b8f99b5" providerId="LiveId" clId="{C252B44F-4AB7-48E9-80F2-C9B0779833F9}" dt="2021-02-18T20:59:00.750" v="1063" actId="47"/>
        <pc:sldMkLst>
          <pc:docMk/>
          <pc:sldMk cId="3796382856" sldId="348"/>
        </pc:sldMkLst>
      </pc:sldChg>
      <pc:sldChg chg="del">
        <pc:chgData name="ALEXANDRE" userId="734048d45b8f99b5" providerId="LiveId" clId="{C252B44F-4AB7-48E9-80F2-C9B0779833F9}" dt="2021-02-18T20:59:00.750" v="1063" actId="47"/>
        <pc:sldMkLst>
          <pc:docMk/>
          <pc:sldMk cId="938052799" sldId="349"/>
        </pc:sldMkLst>
      </pc:sldChg>
      <pc:sldChg chg="del">
        <pc:chgData name="ALEXANDRE" userId="734048d45b8f99b5" providerId="LiveId" clId="{C252B44F-4AB7-48E9-80F2-C9B0779833F9}" dt="2021-02-18T20:59:00.750" v="1063" actId="47"/>
        <pc:sldMkLst>
          <pc:docMk/>
          <pc:sldMk cId="3017600231" sldId="350"/>
        </pc:sldMkLst>
      </pc:sldChg>
      <pc:sldChg chg="del">
        <pc:chgData name="ALEXANDRE" userId="734048d45b8f99b5" providerId="LiveId" clId="{C252B44F-4AB7-48E9-80F2-C9B0779833F9}" dt="2021-02-18T20:59:00.750" v="1063" actId="47"/>
        <pc:sldMkLst>
          <pc:docMk/>
          <pc:sldMk cId="2196325332" sldId="351"/>
        </pc:sldMkLst>
      </pc:sldChg>
      <pc:sldChg chg="del">
        <pc:chgData name="ALEXANDRE" userId="734048d45b8f99b5" providerId="LiveId" clId="{C252B44F-4AB7-48E9-80F2-C9B0779833F9}" dt="2021-02-18T20:59:00.750" v="1063" actId="47"/>
        <pc:sldMkLst>
          <pc:docMk/>
          <pc:sldMk cId="2278842161" sldId="352"/>
        </pc:sldMkLst>
      </pc:sldChg>
      <pc:sldChg chg="del">
        <pc:chgData name="ALEXANDRE" userId="734048d45b8f99b5" providerId="LiveId" clId="{C252B44F-4AB7-48E9-80F2-C9B0779833F9}" dt="2021-02-18T20:59:00.750" v="1063" actId="47"/>
        <pc:sldMkLst>
          <pc:docMk/>
          <pc:sldMk cId="2430795507" sldId="353"/>
        </pc:sldMkLst>
      </pc:sldChg>
      <pc:sldChg chg="del">
        <pc:chgData name="ALEXANDRE" userId="734048d45b8f99b5" providerId="LiveId" clId="{C252B44F-4AB7-48E9-80F2-C9B0779833F9}" dt="2021-02-18T20:59:00.750" v="1063" actId="47"/>
        <pc:sldMkLst>
          <pc:docMk/>
          <pc:sldMk cId="4025604811" sldId="354"/>
        </pc:sldMkLst>
      </pc:sldChg>
      <pc:sldChg chg="modSp mod ord">
        <pc:chgData name="ALEXANDRE" userId="734048d45b8f99b5" providerId="LiveId" clId="{C252B44F-4AB7-48E9-80F2-C9B0779833F9}" dt="2021-02-18T20:21:11.526" v="1058" actId="1076"/>
        <pc:sldMkLst>
          <pc:docMk/>
          <pc:sldMk cId="3328826545" sldId="355"/>
        </pc:sldMkLst>
        <pc:spChg chg="mod">
          <ac:chgData name="ALEXANDRE" userId="734048d45b8f99b5" providerId="LiveId" clId="{C252B44F-4AB7-48E9-80F2-C9B0779833F9}" dt="2021-02-18T20:19:59.602" v="1049" actId="404"/>
          <ac:spMkLst>
            <pc:docMk/>
            <pc:sldMk cId="3328826545" sldId="355"/>
            <ac:spMk id="2" creationId="{7F6A7670-E062-48BF-9F35-291178FA9751}"/>
          </ac:spMkLst>
        </pc:spChg>
        <pc:spChg chg="mod">
          <ac:chgData name="ALEXANDRE" userId="734048d45b8f99b5" providerId="LiveId" clId="{C252B44F-4AB7-48E9-80F2-C9B0779833F9}" dt="2021-02-18T20:21:11.526" v="1058" actId="1076"/>
          <ac:spMkLst>
            <pc:docMk/>
            <pc:sldMk cId="3328826545" sldId="355"/>
            <ac:spMk id="4" creationId="{F4C06CDA-608F-45C3-8FB8-5A3585670401}"/>
          </ac:spMkLst>
        </pc:spChg>
        <pc:spChg chg="mod">
          <ac:chgData name="ALEXANDRE" userId="734048d45b8f99b5" providerId="LiveId" clId="{C252B44F-4AB7-48E9-80F2-C9B0779833F9}" dt="2021-02-18T20:20:45.304" v="1056" actId="1076"/>
          <ac:spMkLst>
            <pc:docMk/>
            <pc:sldMk cId="3328826545" sldId="355"/>
            <ac:spMk id="8" creationId="{64609308-DF87-41CF-8A51-00BEBD463153}"/>
          </ac:spMkLst>
        </pc:spChg>
        <pc:spChg chg="mod">
          <ac:chgData name="ALEXANDRE" userId="734048d45b8f99b5" providerId="LiveId" clId="{C252B44F-4AB7-48E9-80F2-C9B0779833F9}" dt="2021-02-18T20:20:38.879" v="1055" actId="1076"/>
          <ac:spMkLst>
            <pc:docMk/>
            <pc:sldMk cId="3328826545" sldId="355"/>
            <ac:spMk id="9" creationId="{D0017B46-5CAF-4F0B-A60E-89BCE3F42EA2}"/>
          </ac:spMkLst>
        </pc:spChg>
        <pc:picChg chg="mod">
          <ac:chgData name="ALEXANDRE" userId="734048d45b8f99b5" providerId="LiveId" clId="{C252B44F-4AB7-48E9-80F2-C9B0779833F9}" dt="2021-02-18T20:20:45.304" v="1056" actId="1076"/>
          <ac:picMkLst>
            <pc:docMk/>
            <pc:sldMk cId="3328826545" sldId="355"/>
            <ac:picMk id="6" creationId="{DAFDFFB6-056B-4EDC-B55B-CF5011FB83E9}"/>
          </ac:picMkLst>
        </pc:picChg>
      </pc:sldChg>
      <pc:sldChg chg="del">
        <pc:chgData name="ALEXANDRE" userId="734048d45b8f99b5" providerId="LiveId" clId="{C252B44F-4AB7-48E9-80F2-C9B0779833F9}" dt="2021-02-18T20:25:48.010" v="1059" actId="2696"/>
        <pc:sldMkLst>
          <pc:docMk/>
          <pc:sldMk cId="194936886" sldId="356"/>
        </pc:sldMkLst>
      </pc:sldChg>
      <pc:sldChg chg="add">
        <pc:chgData name="ALEXANDRE" userId="734048d45b8f99b5" providerId="LiveId" clId="{C252B44F-4AB7-48E9-80F2-C9B0779833F9}" dt="2021-02-18T20:25:57.809" v="1060"/>
        <pc:sldMkLst>
          <pc:docMk/>
          <pc:sldMk cId="3675158805" sldId="356"/>
        </pc:sldMkLst>
      </pc:sldChg>
      <pc:sldChg chg="add">
        <pc:chgData name="ALEXANDRE" userId="734048d45b8f99b5" providerId="LiveId" clId="{C252B44F-4AB7-48E9-80F2-C9B0779833F9}" dt="2021-02-18T20:25:57.809" v="1060"/>
        <pc:sldMkLst>
          <pc:docMk/>
          <pc:sldMk cId="1332282738" sldId="357"/>
        </pc:sldMkLst>
      </pc:sldChg>
      <pc:sldChg chg="del">
        <pc:chgData name="ALEXANDRE" userId="734048d45b8f99b5" providerId="LiveId" clId="{C252B44F-4AB7-48E9-80F2-C9B0779833F9}" dt="2021-02-18T20:25:48.010" v="1059" actId="2696"/>
        <pc:sldMkLst>
          <pc:docMk/>
          <pc:sldMk cId="2209232028" sldId="357"/>
        </pc:sldMkLst>
      </pc:sldChg>
      <pc:sldChg chg="del">
        <pc:chgData name="ALEXANDRE" userId="734048d45b8f99b5" providerId="LiveId" clId="{C252B44F-4AB7-48E9-80F2-C9B0779833F9}" dt="2021-02-18T20:59:00.750" v="1063" actId="47"/>
        <pc:sldMkLst>
          <pc:docMk/>
          <pc:sldMk cId="2658516972" sldId="358"/>
        </pc:sldMkLst>
      </pc:sldChg>
      <pc:sldChg chg="del">
        <pc:chgData name="ALEXANDRE" userId="734048d45b8f99b5" providerId="LiveId" clId="{C252B44F-4AB7-48E9-80F2-C9B0779833F9}" dt="2021-02-18T20:59:00.750" v="1063" actId="47"/>
        <pc:sldMkLst>
          <pc:docMk/>
          <pc:sldMk cId="2898629256" sldId="366"/>
        </pc:sldMkLst>
      </pc:sldChg>
      <pc:sldChg chg="del">
        <pc:chgData name="ALEXANDRE" userId="734048d45b8f99b5" providerId="LiveId" clId="{C252B44F-4AB7-48E9-80F2-C9B0779833F9}" dt="2021-02-18T20:59:00.750" v="1063" actId="47"/>
        <pc:sldMkLst>
          <pc:docMk/>
          <pc:sldMk cId="2896821522" sldId="367"/>
        </pc:sldMkLst>
      </pc:sldChg>
      <pc:sldChg chg="addSp delSp modSp add mod">
        <pc:chgData name="ALEXANDRE" userId="734048d45b8f99b5" providerId="LiveId" clId="{C252B44F-4AB7-48E9-80F2-C9B0779833F9}" dt="2021-02-18T18:37:49.990" v="574" actId="404"/>
        <pc:sldMkLst>
          <pc:docMk/>
          <pc:sldMk cId="507591620" sldId="368"/>
        </pc:sldMkLst>
        <pc:spChg chg="mod">
          <ac:chgData name="ALEXANDRE" userId="734048d45b8f99b5" providerId="LiveId" clId="{C252B44F-4AB7-48E9-80F2-C9B0779833F9}" dt="2021-02-18T18:36:35.834" v="430" actId="1076"/>
          <ac:spMkLst>
            <pc:docMk/>
            <pc:sldMk cId="507591620" sldId="368"/>
            <ac:spMk id="2" creationId="{8DC03692-49B0-4D31-A363-7D994CEA292D}"/>
          </ac:spMkLst>
        </pc:spChg>
        <pc:spChg chg="mod">
          <ac:chgData name="ALEXANDRE" userId="734048d45b8f99b5" providerId="LiveId" clId="{C252B44F-4AB7-48E9-80F2-C9B0779833F9}" dt="2021-02-18T18:37:49.990" v="574" actId="404"/>
          <ac:spMkLst>
            <pc:docMk/>
            <pc:sldMk cId="507591620" sldId="368"/>
            <ac:spMk id="3" creationId="{118179F2-D82B-453F-ACD6-51F97F82E634}"/>
          </ac:spMkLst>
        </pc:spChg>
        <pc:spChg chg="add del mod">
          <ac:chgData name="ALEXANDRE" userId="734048d45b8f99b5" providerId="LiveId" clId="{C252B44F-4AB7-48E9-80F2-C9B0779833F9}" dt="2021-02-18T18:34:14.017" v="341" actId="478"/>
          <ac:spMkLst>
            <pc:docMk/>
            <pc:sldMk cId="507591620" sldId="368"/>
            <ac:spMk id="4" creationId="{B7ABEC72-41CF-44FE-BA0C-89ED23BE48CA}"/>
          </ac:spMkLst>
        </pc:spChg>
        <pc:spChg chg="add del">
          <ac:chgData name="ALEXANDRE" userId="734048d45b8f99b5" providerId="LiveId" clId="{C252B44F-4AB7-48E9-80F2-C9B0779833F9}" dt="2021-02-18T18:36:32.847" v="429" actId="478"/>
          <ac:spMkLst>
            <pc:docMk/>
            <pc:sldMk cId="507591620" sldId="368"/>
            <ac:spMk id="5" creationId="{C25E696A-DA2B-48C2-93DF-ED19BA9F9110}"/>
          </ac:spMkLst>
        </pc:spChg>
        <pc:spChg chg="add mod">
          <ac:chgData name="ALEXANDRE" userId="734048d45b8f99b5" providerId="LiveId" clId="{C252B44F-4AB7-48E9-80F2-C9B0779833F9}" dt="2021-02-18T18:34:20.171" v="352" actId="1076"/>
          <ac:spMkLst>
            <pc:docMk/>
            <pc:sldMk cId="507591620" sldId="368"/>
            <ac:spMk id="6" creationId="{BDFC78F8-A86B-4EFA-9309-3A4549014C0F}"/>
          </ac:spMkLst>
        </pc:spChg>
        <pc:spChg chg="mod">
          <ac:chgData name="ALEXANDRE" userId="734048d45b8f99b5" providerId="LiveId" clId="{C252B44F-4AB7-48E9-80F2-C9B0779833F9}" dt="2021-02-18T17:43:19.318" v="138" actId="1076"/>
          <ac:spMkLst>
            <pc:docMk/>
            <pc:sldMk cId="507591620" sldId="368"/>
            <ac:spMk id="12" creationId="{264DDBC2-B8F4-472A-A6FB-195C5A7CBD83}"/>
          </ac:spMkLst>
        </pc:spChg>
        <pc:picChg chg="mod">
          <ac:chgData name="ALEXANDRE" userId="734048d45b8f99b5" providerId="LiveId" clId="{C252B44F-4AB7-48E9-80F2-C9B0779833F9}" dt="2021-02-18T17:43:19.318" v="138" actId="1076"/>
          <ac:picMkLst>
            <pc:docMk/>
            <pc:sldMk cId="507591620" sldId="368"/>
            <ac:picMk id="7" creationId="{68C723BB-FE1D-4791-819F-669893A5013A}"/>
          </ac:picMkLst>
        </pc:picChg>
        <pc:picChg chg="add mod">
          <ac:chgData name="ALEXANDRE" userId="734048d45b8f99b5" providerId="LiveId" clId="{C252B44F-4AB7-48E9-80F2-C9B0779833F9}" dt="2021-02-18T17:43:26.128" v="141" actId="1076"/>
          <ac:picMkLst>
            <pc:docMk/>
            <pc:sldMk cId="507591620" sldId="368"/>
            <ac:picMk id="8" creationId="{007D9A56-1944-4F86-BDF8-BCBD68FC7346}"/>
          </ac:picMkLst>
        </pc:picChg>
        <pc:picChg chg="mod">
          <ac:chgData name="ALEXANDRE" userId="734048d45b8f99b5" providerId="LiveId" clId="{C252B44F-4AB7-48E9-80F2-C9B0779833F9}" dt="2021-02-18T17:43:19.318" v="138" actId="1076"/>
          <ac:picMkLst>
            <pc:docMk/>
            <pc:sldMk cId="507591620" sldId="368"/>
            <ac:picMk id="10" creationId="{C5A605A2-323A-4331-9363-C5A8B0B5104B}"/>
          </ac:picMkLst>
        </pc:picChg>
      </pc:sldChg>
      <pc:sldChg chg="del">
        <pc:chgData name="ALEXANDRE" userId="734048d45b8f99b5" providerId="LiveId" clId="{C252B44F-4AB7-48E9-80F2-C9B0779833F9}" dt="2021-02-18T17:42:02.814" v="121" actId="2696"/>
        <pc:sldMkLst>
          <pc:docMk/>
          <pc:sldMk cId="3712190949" sldId="368"/>
        </pc:sldMkLst>
      </pc:sldChg>
      <pc:sldChg chg="del">
        <pc:chgData name="ALEXANDRE" userId="734048d45b8f99b5" providerId="LiveId" clId="{C252B44F-4AB7-48E9-80F2-C9B0779833F9}" dt="2021-02-18T20:59:00.750" v="1063" actId="47"/>
        <pc:sldMkLst>
          <pc:docMk/>
          <pc:sldMk cId="2061731476" sldId="369"/>
        </pc:sldMkLst>
      </pc:sldChg>
      <pc:sldChg chg="del">
        <pc:chgData name="ALEXANDRE" userId="734048d45b8f99b5" providerId="LiveId" clId="{C252B44F-4AB7-48E9-80F2-C9B0779833F9}" dt="2021-02-18T20:59:00.750" v="1063" actId="47"/>
        <pc:sldMkLst>
          <pc:docMk/>
          <pc:sldMk cId="4167040775" sldId="370"/>
        </pc:sldMkLst>
      </pc:sldChg>
      <pc:sldChg chg="del">
        <pc:chgData name="ALEXANDRE" userId="734048d45b8f99b5" providerId="LiveId" clId="{C252B44F-4AB7-48E9-80F2-C9B0779833F9}" dt="2021-02-18T20:59:00.750" v="1063" actId="47"/>
        <pc:sldMkLst>
          <pc:docMk/>
          <pc:sldMk cId="2766324217" sldId="371"/>
        </pc:sldMkLst>
      </pc:sldChg>
      <pc:sldChg chg="addSp delSp modSp mod ord">
        <pc:chgData name="ALEXANDRE" userId="734048d45b8f99b5" providerId="LiveId" clId="{C252B44F-4AB7-48E9-80F2-C9B0779833F9}" dt="2021-02-18T18:36:15.347" v="427" actId="478"/>
        <pc:sldMkLst>
          <pc:docMk/>
          <pc:sldMk cId="2140657990" sldId="372"/>
        </pc:sldMkLst>
        <pc:spChg chg="mod">
          <ac:chgData name="ALEXANDRE" userId="734048d45b8f99b5" providerId="LiveId" clId="{C252B44F-4AB7-48E9-80F2-C9B0779833F9}" dt="2021-02-18T18:35:41.764" v="380" actId="1076"/>
          <ac:spMkLst>
            <pc:docMk/>
            <pc:sldMk cId="2140657990" sldId="372"/>
            <ac:spMk id="2" creationId="{764806D1-8B20-41EB-A88A-0F44C367CB38}"/>
          </ac:spMkLst>
        </pc:spChg>
        <pc:spChg chg="add del mod">
          <ac:chgData name="ALEXANDRE" userId="734048d45b8f99b5" providerId="LiveId" clId="{C252B44F-4AB7-48E9-80F2-C9B0779833F9}" dt="2021-02-18T18:36:15.347" v="427" actId="478"/>
          <ac:spMkLst>
            <pc:docMk/>
            <pc:sldMk cId="2140657990" sldId="372"/>
            <ac:spMk id="3" creationId="{A735670F-4476-4EC3-AABD-48FFDE2948AD}"/>
          </ac:spMkLst>
        </pc:spChg>
        <pc:spChg chg="mod">
          <ac:chgData name="ALEXANDRE" userId="734048d45b8f99b5" providerId="LiveId" clId="{C252B44F-4AB7-48E9-80F2-C9B0779833F9}" dt="2021-02-18T18:35:45.534" v="381" actId="1076"/>
          <ac:spMkLst>
            <pc:docMk/>
            <pc:sldMk cId="2140657990" sldId="372"/>
            <ac:spMk id="8" creationId="{2BFA0E15-2F07-4591-BB26-03BB3709A17A}"/>
          </ac:spMkLst>
        </pc:spChg>
        <pc:spChg chg="mod">
          <ac:chgData name="ALEXANDRE" userId="734048d45b8f99b5" providerId="LiveId" clId="{C252B44F-4AB7-48E9-80F2-C9B0779833F9}" dt="2021-02-18T18:35:45.534" v="381" actId="1076"/>
          <ac:spMkLst>
            <pc:docMk/>
            <pc:sldMk cId="2140657990" sldId="372"/>
            <ac:spMk id="9" creationId="{AEDA7D97-7A20-4D63-841F-CEC8F4E33B3C}"/>
          </ac:spMkLst>
        </pc:spChg>
        <pc:spChg chg="mod">
          <ac:chgData name="ALEXANDRE" userId="734048d45b8f99b5" providerId="LiveId" clId="{C252B44F-4AB7-48E9-80F2-C9B0779833F9}" dt="2021-02-18T18:35:45.534" v="381" actId="1076"/>
          <ac:spMkLst>
            <pc:docMk/>
            <pc:sldMk cId="2140657990" sldId="372"/>
            <ac:spMk id="10" creationId="{216CC23E-B88A-463A-ACCD-0783EFA05479}"/>
          </ac:spMkLst>
        </pc:spChg>
        <pc:spChg chg="mod">
          <ac:chgData name="ALEXANDRE" userId="734048d45b8f99b5" providerId="LiveId" clId="{C252B44F-4AB7-48E9-80F2-C9B0779833F9}" dt="2021-02-18T18:35:45.534" v="381" actId="1076"/>
          <ac:spMkLst>
            <pc:docMk/>
            <pc:sldMk cId="2140657990" sldId="372"/>
            <ac:spMk id="15" creationId="{AAC1AFA6-4B3C-4422-A015-37035F4F73C2}"/>
          </ac:spMkLst>
        </pc:spChg>
        <pc:spChg chg="mod">
          <ac:chgData name="ALEXANDRE" userId="734048d45b8f99b5" providerId="LiveId" clId="{C252B44F-4AB7-48E9-80F2-C9B0779833F9}" dt="2021-02-18T18:35:45.534" v="381" actId="1076"/>
          <ac:spMkLst>
            <pc:docMk/>
            <pc:sldMk cId="2140657990" sldId="372"/>
            <ac:spMk id="16" creationId="{5639814D-A44E-414B-A384-EC6D0ABC2AD9}"/>
          </ac:spMkLst>
        </pc:spChg>
        <pc:spChg chg="mod">
          <ac:chgData name="ALEXANDRE" userId="734048d45b8f99b5" providerId="LiveId" clId="{C252B44F-4AB7-48E9-80F2-C9B0779833F9}" dt="2021-02-18T18:35:45.534" v="381" actId="1076"/>
          <ac:spMkLst>
            <pc:docMk/>
            <pc:sldMk cId="2140657990" sldId="372"/>
            <ac:spMk id="24" creationId="{6CDADA62-4289-4C7B-A5C9-5A5A40D80F62}"/>
          </ac:spMkLst>
        </pc:spChg>
        <pc:spChg chg="mod">
          <ac:chgData name="ALEXANDRE" userId="734048d45b8f99b5" providerId="LiveId" clId="{C252B44F-4AB7-48E9-80F2-C9B0779833F9}" dt="2021-02-18T18:35:45.534" v="381" actId="1076"/>
          <ac:spMkLst>
            <pc:docMk/>
            <pc:sldMk cId="2140657990" sldId="372"/>
            <ac:spMk id="25" creationId="{8B1FAFCF-8045-40D6-931E-A36B84AF4D86}"/>
          </ac:spMkLst>
        </pc:spChg>
        <pc:grpChg chg="mod">
          <ac:chgData name="ALEXANDRE" userId="734048d45b8f99b5" providerId="LiveId" clId="{C252B44F-4AB7-48E9-80F2-C9B0779833F9}" dt="2021-02-18T18:35:45.534" v="381" actId="1076"/>
          <ac:grpSpMkLst>
            <pc:docMk/>
            <pc:sldMk cId="2140657990" sldId="372"/>
            <ac:grpSpMk id="13" creationId="{6B98834C-D26A-45D1-B866-23DEE9009B96}"/>
          </ac:grpSpMkLst>
        </pc:grpChg>
        <pc:grpChg chg="mod">
          <ac:chgData name="ALEXANDRE" userId="734048d45b8f99b5" providerId="LiveId" clId="{C252B44F-4AB7-48E9-80F2-C9B0779833F9}" dt="2021-02-18T18:35:45.534" v="381" actId="1076"/>
          <ac:grpSpMkLst>
            <pc:docMk/>
            <pc:sldMk cId="2140657990" sldId="372"/>
            <ac:grpSpMk id="14" creationId="{20C59D23-47B0-4555-A62B-63936F17984F}"/>
          </ac:grpSpMkLst>
        </pc:grpChg>
        <pc:grpChg chg="mod">
          <ac:chgData name="ALEXANDRE" userId="734048d45b8f99b5" providerId="LiveId" clId="{C252B44F-4AB7-48E9-80F2-C9B0779833F9}" dt="2021-02-18T18:35:45.534" v="381" actId="1076"/>
          <ac:grpSpMkLst>
            <pc:docMk/>
            <pc:sldMk cId="2140657990" sldId="372"/>
            <ac:grpSpMk id="23" creationId="{02194BC6-3188-4BA6-9550-70941D305AF9}"/>
          </ac:grpSpMkLst>
        </pc:grpChg>
        <pc:cxnChg chg="mod">
          <ac:chgData name="ALEXANDRE" userId="734048d45b8f99b5" providerId="LiveId" clId="{C252B44F-4AB7-48E9-80F2-C9B0779833F9}" dt="2021-02-18T18:35:45.534" v="381" actId="1076"/>
          <ac:cxnSpMkLst>
            <pc:docMk/>
            <pc:sldMk cId="2140657990" sldId="372"/>
            <ac:cxnSpMk id="12" creationId="{216AC888-1588-47BB-8025-3AB774E39ACC}"/>
          </ac:cxnSpMkLst>
        </pc:cxnChg>
        <pc:cxnChg chg="mod">
          <ac:chgData name="ALEXANDRE" userId="734048d45b8f99b5" providerId="LiveId" clId="{C252B44F-4AB7-48E9-80F2-C9B0779833F9}" dt="2021-02-18T18:35:45.534" v="381" actId="1076"/>
          <ac:cxnSpMkLst>
            <pc:docMk/>
            <pc:sldMk cId="2140657990" sldId="372"/>
            <ac:cxnSpMk id="17" creationId="{43FA7D6C-E83D-421F-8FE0-DB147226A317}"/>
          </ac:cxnSpMkLst>
        </pc:cxnChg>
        <pc:cxnChg chg="mod">
          <ac:chgData name="ALEXANDRE" userId="734048d45b8f99b5" providerId="LiveId" clId="{C252B44F-4AB7-48E9-80F2-C9B0779833F9}" dt="2021-02-18T18:35:45.534" v="381" actId="1076"/>
          <ac:cxnSpMkLst>
            <pc:docMk/>
            <pc:sldMk cId="2140657990" sldId="372"/>
            <ac:cxnSpMk id="26" creationId="{E7FF0400-598E-4082-958A-0C6043E69F09}"/>
          </ac:cxnSpMkLst>
        </pc:cxnChg>
      </pc:sldChg>
      <pc:sldChg chg="del">
        <pc:chgData name="ALEXANDRE" userId="734048d45b8f99b5" providerId="LiveId" clId="{C252B44F-4AB7-48E9-80F2-C9B0779833F9}" dt="2021-02-18T20:59:00.750" v="1063" actId="47"/>
        <pc:sldMkLst>
          <pc:docMk/>
          <pc:sldMk cId="2027647738" sldId="373"/>
        </pc:sldMkLst>
      </pc:sldChg>
      <pc:sldChg chg="del">
        <pc:chgData name="ALEXANDRE" userId="734048d45b8f99b5" providerId="LiveId" clId="{C252B44F-4AB7-48E9-80F2-C9B0779833F9}" dt="2021-02-18T18:38:49.244" v="588" actId="2696"/>
        <pc:sldMkLst>
          <pc:docMk/>
          <pc:sldMk cId="1604859149" sldId="374"/>
        </pc:sldMkLst>
      </pc:sldChg>
      <pc:sldChg chg="modSp add mod">
        <pc:chgData name="ALEXANDRE" userId="734048d45b8f99b5" providerId="LiveId" clId="{C252B44F-4AB7-48E9-80F2-C9B0779833F9}" dt="2021-02-18T18:39:04.596" v="594" actId="1076"/>
        <pc:sldMkLst>
          <pc:docMk/>
          <pc:sldMk cId="3564161968" sldId="374"/>
        </pc:sldMkLst>
        <pc:spChg chg="mod">
          <ac:chgData name="ALEXANDRE" userId="734048d45b8f99b5" providerId="LiveId" clId="{C252B44F-4AB7-48E9-80F2-C9B0779833F9}" dt="2021-02-18T18:39:04.596" v="594" actId="1076"/>
          <ac:spMkLst>
            <pc:docMk/>
            <pc:sldMk cId="3564161968" sldId="374"/>
            <ac:spMk id="2" creationId="{4ADFE2A9-C328-42F5-A85F-712BC178DBCA}"/>
          </ac:spMkLst>
        </pc:spChg>
      </pc:sldChg>
      <pc:sldChg chg="addSp delSp mod">
        <pc:chgData name="ALEXANDRE" userId="734048d45b8f99b5" providerId="LiveId" clId="{C252B44F-4AB7-48E9-80F2-C9B0779833F9}" dt="2021-03-02T11:59:49.556" v="1075" actId="22"/>
        <pc:sldMkLst>
          <pc:docMk/>
          <pc:sldMk cId="3526342366" sldId="377"/>
        </pc:sldMkLst>
        <pc:picChg chg="add del">
          <ac:chgData name="ALEXANDRE" userId="734048d45b8f99b5" providerId="LiveId" clId="{C252B44F-4AB7-48E9-80F2-C9B0779833F9}" dt="2021-03-02T11:59:49.556" v="1075" actId="22"/>
          <ac:picMkLst>
            <pc:docMk/>
            <pc:sldMk cId="3526342366" sldId="377"/>
            <ac:picMk id="5" creationId="{D065FC98-68D3-438A-B564-36F07495E13D}"/>
          </ac:picMkLst>
        </pc:picChg>
      </pc:sldChg>
      <pc:sldChg chg="modSp mod">
        <pc:chgData name="ALEXANDRE" userId="734048d45b8f99b5" providerId="LiveId" clId="{C252B44F-4AB7-48E9-80F2-C9B0779833F9}" dt="2021-03-02T11:11:53.929" v="1073" actId="1035"/>
        <pc:sldMkLst>
          <pc:docMk/>
          <pc:sldMk cId="1995440268" sldId="381"/>
        </pc:sldMkLst>
        <pc:spChg chg="mod">
          <ac:chgData name="ALEXANDRE" userId="734048d45b8f99b5" providerId="LiveId" clId="{C252B44F-4AB7-48E9-80F2-C9B0779833F9}" dt="2021-03-02T11:11:53.929" v="1073" actId="1035"/>
          <ac:spMkLst>
            <pc:docMk/>
            <pc:sldMk cId="1995440268" sldId="381"/>
            <ac:spMk id="8" creationId="{D5ED2E68-26BD-4C05-89D8-48AEFB127FFF}"/>
          </ac:spMkLst>
        </pc:spChg>
      </pc:sldChg>
      <pc:sldChg chg="addSp delSp modSp add mod">
        <pc:chgData name="ALEXANDRE" userId="734048d45b8f99b5" providerId="LiveId" clId="{C252B44F-4AB7-48E9-80F2-C9B0779833F9}" dt="2021-02-18T18:34:46.526" v="366" actId="1076"/>
        <pc:sldMkLst>
          <pc:docMk/>
          <pc:sldMk cId="2884825398" sldId="386"/>
        </pc:sldMkLst>
        <pc:spChg chg="mod">
          <ac:chgData name="ALEXANDRE" userId="734048d45b8f99b5" providerId="LiveId" clId="{C252B44F-4AB7-48E9-80F2-C9B0779833F9}" dt="2021-02-18T18:00:45.583" v="286" actId="20577"/>
          <ac:spMkLst>
            <pc:docMk/>
            <pc:sldMk cId="2884825398" sldId="386"/>
            <ac:spMk id="2" creationId="{8DC03692-49B0-4D31-A363-7D994CEA292D}"/>
          </ac:spMkLst>
        </pc:spChg>
        <pc:spChg chg="del">
          <ac:chgData name="ALEXANDRE" userId="734048d45b8f99b5" providerId="LiveId" clId="{C252B44F-4AB7-48E9-80F2-C9B0779833F9}" dt="2021-02-18T17:54:59.872" v="163" actId="478"/>
          <ac:spMkLst>
            <pc:docMk/>
            <pc:sldMk cId="2884825398" sldId="386"/>
            <ac:spMk id="3" creationId="{118179F2-D82B-453F-ACD6-51F97F82E634}"/>
          </ac:spMkLst>
        </pc:spChg>
        <pc:spChg chg="del">
          <ac:chgData name="ALEXANDRE" userId="734048d45b8f99b5" providerId="LiveId" clId="{C252B44F-4AB7-48E9-80F2-C9B0779833F9}" dt="2021-02-18T17:55:22.900" v="178" actId="478"/>
          <ac:spMkLst>
            <pc:docMk/>
            <pc:sldMk cId="2884825398" sldId="386"/>
            <ac:spMk id="4" creationId="{B7ABEC72-41CF-44FE-BA0C-89ED23BE48CA}"/>
          </ac:spMkLst>
        </pc:spChg>
        <pc:spChg chg="add del mod">
          <ac:chgData name="ALEXANDRE" userId="734048d45b8f99b5" providerId="LiveId" clId="{C252B44F-4AB7-48E9-80F2-C9B0779833F9}" dt="2021-02-18T17:55:01.859" v="164" actId="478"/>
          <ac:spMkLst>
            <pc:docMk/>
            <pc:sldMk cId="2884825398" sldId="386"/>
            <ac:spMk id="6" creationId="{7EF92CC9-6FEC-4512-BF57-7B1D76BF6C99}"/>
          </ac:spMkLst>
        </pc:spChg>
        <pc:spChg chg="add del mod">
          <ac:chgData name="ALEXANDRE" userId="734048d45b8f99b5" providerId="LiveId" clId="{C252B44F-4AB7-48E9-80F2-C9B0779833F9}" dt="2021-02-18T18:34:28.005" v="353" actId="478"/>
          <ac:spMkLst>
            <pc:docMk/>
            <pc:sldMk cId="2884825398" sldId="386"/>
            <ac:spMk id="9" creationId="{536FBB40-BEB8-43EF-8D31-68BD4366485E}"/>
          </ac:spMkLst>
        </pc:spChg>
        <pc:spChg chg="del">
          <ac:chgData name="ALEXANDRE" userId="734048d45b8f99b5" providerId="LiveId" clId="{C252B44F-4AB7-48E9-80F2-C9B0779833F9}" dt="2021-02-18T17:54:57.065" v="162" actId="478"/>
          <ac:spMkLst>
            <pc:docMk/>
            <pc:sldMk cId="2884825398" sldId="386"/>
            <ac:spMk id="12" creationId="{264DDBC2-B8F4-472A-A6FB-195C5A7CBD83}"/>
          </ac:spMkLst>
        </pc:spChg>
        <pc:spChg chg="add mod">
          <ac:chgData name="ALEXANDRE" userId="734048d45b8f99b5" providerId="LiveId" clId="{C252B44F-4AB7-48E9-80F2-C9B0779833F9}" dt="2021-02-18T17:57:06.582" v="213" actId="1582"/>
          <ac:spMkLst>
            <pc:docMk/>
            <pc:sldMk cId="2884825398" sldId="386"/>
            <ac:spMk id="16" creationId="{43F075C6-2EA8-485E-9C0E-A8F2CBCFD9C9}"/>
          </ac:spMkLst>
        </pc:spChg>
        <pc:spChg chg="add mod">
          <ac:chgData name="ALEXANDRE" userId="734048d45b8f99b5" providerId="LiveId" clId="{C252B44F-4AB7-48E9-80F2-C9B0779833F9}" dt="2021-02-18T18:18:19.165" v="335" actId="1076"/>
          <ac:spMkLst>
            <pc:docMk/>
            <pc:sldMk cId="2884825398" sldId="386"/>
            <ac:spMk id="17" creationId="{FE1F34F2-24AC-414B-A5F9-F29923DAAE65}"/>
          </ac:spMkLst>
        </pc:spChg>
        <pc:spChg chg="add mod">
          <ac:chgData name="ALEXANDRE" userId="734048d45b8f99b5" providerId="LiveId" clId="{C252B44F-4AB7-48E9-80F2-C9B0779833F9}" dt="2021-02-18T18:34:46.526" v="366" actId="1076"/>
          <ac:spMkLst>
            <pc:docMk/>
            <pc:sldMk cId="2884825398" sldId="386"/>
            <ac:spMk id="18" creationId="{468A9F17-1563-4B8F-9BE1-59F29FC77778}"/>
          </ac:spMkLst>
        </pc:spChg>
        <pc:picChg chg="del">
          <ac:chgData name="ALEXANDRE" userId="734048d45b8f99b5" providerId="LiveId" clId="{C252B44F-4AB7-48E9-80F2-C9B0779833F9}" dt="2021-02-18T17:54:57.065" v="162" actId="478"/>
          <ac:picMkLst>
            <pc:docMk/>
            <pc:sldMk cId="2884825398" sldId="386"/>
            <ac:picMk id="7" creationId="{68C723BB-FE1D-4791-819F-669893A5013A}"/>
          </ac:picMkLst>
        </pc:picChg>
        <pc:picChg chg="del">
          <ac:chgData name="ALEXANDRE" userId="734048d45b8f99b5" providerId="LiveId" clId="{C252B44F-4AB7-48E9-80F2-C9B0779833F9}" dt="2021-02-18T17:54:57.065" v="162" actId="478"/>
          <ac:picMkLst>
            <pc:docMk/>
            <pc:sldMk cId="2884825398" sldId="386"/>
            <ac:picMk id="10" creationId="{C5A605A2-323A-4331-9363-C5A8B0B5104B}"/>
          </ac:picMkLst>
        </pc:picChg>
        <pc:picChg chg="add mod modCrop">
          <ac:chgData name="ALEXANDRE" userId="734048d45b8f99b5" providerId="LiveId" clId="{C252B44F-4AB7-48E9-80F2-C9B0779833F9}" dt="2021-02-18T18:18:27.405" v="336" actId="732"/>
          <ac:picMkLst>
            <pc:docMk/>
            <pc:sldMk cId="2884825398" sldId="386"/>
            <ac:picMk id="13" creationId="{A35E6642-3ED7-4B2E-B1FD-30C8E43A5E10}"/>
          </ac:picMkLst>
        </pc:picChg>
        <pc:picChg chg="add mod">
          <ac:chgData name="ALEXANDRE" userId="734048d45b8f99b5" providerId="LiveId" clId="{C252B44F-4AB7-48E9-80F2-C9B0779833F9}" dt="2021-02-18T17:57:14.769" v="216" actId="1076"/>
          <ac:picMkLst>
            <pc:docMk/>
            <pc:sldMk cId="2884825398" sldId="386"/>
            <ac:picMk id="15" creationId="{0878EAD7-E5BF-46F5-8E22-844CCF8CF90B}"/>
          </ac:picMkLst>
        </pc:picChg>
      </pc:sldChg>
      <pc:sldChg chg="del">
        <pc:chgData name="ALEXANDRE" userId="734048d45b8f99b5" providerId="LiveId" clId="{C252B44F-4AB7-48E9-80F2-C9B0779833F9}" dt="2021-02-18T14:08:04.703" v="34" actId="47"/>
        <pc:sldMkLst>
          <pc:docMk/>
          <pc:sldMk cId="1880633201" sldId="387"/>
        </pc:sldMkLst>
      </pc:sldChg>
      <pc:sldChg chg="modSp add mod">
        <pc:chgData name="ALEXANDRE" userId="734048d45b8f99b5" providerId="LiveId" clId="{C252B44F-4AB7-48E9-80F2-C9B0779833F9}" dt="2021-02-18T18:35:30.859" v="372" actId="1076"/>
        <pc:sldMkLst>
          <pc:docMk/>
          <pc:sldMk cId="4054046415" sldId="387"/>
        </pc:sldMkLst>
        <pc:spChg chg="mod">
          <ac:chgData name="ALEXANDRE" userId="734048d45b8f99b5" providerId="LiveId" clId="{C252B44F-4AB7-48E9-80F2-C9B0779833F9}" dt="2021-02-18T18:35:30.859" v="372" actId="1076"/>
          <ac:spMkLst>
            <pc:docMk/>
            <pc:sldMk cId="4054046415" sldId="387"/>
            <ac:spMk id="2" creationId="{764806D1-8B20-41EB-A88A-0F44C367CB38}"/>
          </ac:spMkLst>
        </pc:spChg>
        <pc:spChg chg="mod">
          <ac:chgData name="ALEXANDRE" userId="734048d45b8f99b5" providerId="LiveId" clId="{C252B44F-4AB7-48E9-80F2-C9B0779833F9}" dt="2021-02-18T18:02:34.404" v="301" actId="27636"/>
          <ac:spMkLst>
            <pc:docMk/>
            <pc:sldMk cId="4054046415" sldId="387"/>
            <ac:spMk id="3" creationId="{99D472C9-13CE-4486-8908-9BC715410E0D}"/>
          </ac:spMkLst>
        </pc:spChg>
        <pc:spChg chg="mod">
          <ac:chgData name="ALEXANDRE" userId="734048d45b8f99b5" providerId="LiveId" clId="{C252B44F-4AB7-48E9-80F2-C9B0779833F9}" dt="2021-02-18T18:02:46.638" v="303" actId="14100"/>
          <ac:spMkLst>
            <pc:docMk/>
            <pc:sldMk cId="4054046415" sldId="387"/>
            <ac:spMk id="5" creationId="{5020292F-E2C3-4E76-B4CA-87DD8A0E1673}"/>
          </ac:spMkLst>
        </pc:spChg>
        <pc:picChg chg="mod">
          <ac:chgData name="ALEXANDRE" userId="734048d45b8f99b5" providerId="LiveId" clId="{C252B44F-4AB7-48E9-80F2-C9B0779833F9}" dt="2021-02-18T18:02:40.105" v="302" actId="1076"/>
          <ac:picMkLst>
            <pc:docMk/>
            <pc:sldMk cId="4054046415" sldId="387"/>
            <ac:picMk id="4" creationId="{11C8B4D8-F9BC-4519-84BB-70495AF687E9}"/>
          </ac:picMkLst>
        </pc:picChg>
      </pc:sldChg>
      <pc:sldChg chg="delSp modSp add mod ord">
        <pc:chgData name="ALEXANDRE" userId="734048d45b8f99b5" providerId="LiveId" clId="{C252B44F-4AB7-48E9-80F2-C9B0779833F9}" dt="2021-02-18T18:38:21.003" v="587" actId="1076"/>
        <pc:sldMkLst>
          <pc:docMk/>
          <pc:sldMk cId="2397904416" sldId="388"/>
        </pc:sldMkLst>
        <pc:spChg chg="mod">
          <ac:chgData name="ALEXANDRE" userId="734048d45b8f99b5" providerId="LiveId" clId="{C252B44F-4AB7-48E9-80F2-C9B0779833F9}" dt="2021-02-18T18:38:21.003" v="587" actId="1076"/>
          <ac:spMkLst>
            <pc:docMk/>
            <pc:sldMk cId="2397904416" sldId="388"/>
            <ac:spMk id="2" creationId="{8DC03692-49B0-4D31-A363-7D994CEA292D}"/>
          </ac:spMkLst>
        </pc:spChg>
        <pc:spChg chg="mod">
          <ac:chgData name="ALEXANDRE" userId="734048d45b8f99b5" providerId="LiveId" clId="{C252B44F-4AB7-48E9-80F2-C9B0779833F9}" dt="2021-02-18T18:38:16.879" v="585" actId="27636"/>
          <ac:spMkLst>
            <pc:docMk/>
            <pc:sldMk cId="2397904416" sldId="388"/>
            <ac:spMk id="3" creationId="{118179F2-D82B-453F-ACD6-51F97F82E634}"/>
          </ac:spMkLst>
        </pc:spChg>
        <pc:spChg chg="del">
          <ac:chgData name="ALEXANDRE" userId="734048d45b8f99b5" providerId="LiveId" clId="{C252B44F-4AB7-48E9-80F2-C9B0779833F9}" dt="2021-02-18T18:38:06.534" v="578" actId="478"/>
          <ac:spMkLst>
            <pc:docMk/>
            <pc:sldMk cId="2397904416" sldId="388"/>
            <ac:spMk id="6" creationId="{BDFC78F8-A86B-4EFA-9309-3A4549014C0F}"/>
          </ac:spMkLst>
        </pc:spChg>
        <pc:spChg chg="del">
          <ac:chgData name="ALEXANDRE" userId="734048d45b8f99b5" providerId="LiveId" clId="{C252B44F-4AB7-48E9-80F2-C9B0779833F9}" dt="2021-02-18T18:38:04.449" v="577" actId="478"/>
          <ac:spMkLst>
            <pc:docMk/>
            <pc:sldMk cId="2397904416" sldId="388"/>
            <ac:spMk id="12" creationId="{264DDBC2-B8F4-472A-A6FB-195C5A7CBD83}"/>
          </ac:spMkLst>
        </pc:spChg>
        <pc:picChg chg="del">
          <ac:chgData name="ALEXANDRE" userId="734048d45b8f99b5" providerId="LiveId" clId="{C252B44F-4AB7-48E9-80F2-C9B0779833F9}" dt="2021-02-18T18:38:02.105" v="576" actId="478"/>
          <ac:picMkLst>
            <pc:docMk/>
            <pc:sldMk cId="2397904416" sldId="388"/>
            <ac:picMk id="7" creationId="{68C723BB-FE1D-4791-819F-669893A5013A}"/>
          </ac:picMkLst>
        </pc:picChg>
        <pc:picChg chg="mod">
          <ac:chgData name="ALEXANDRE" userId="734048d45b8f99b5" providerId="LiveId" clId="{C252B44F-4AB7-48E9-80F2-C9B0779833F9}" dt="2021-02-18T18:38:10.764" v="580" actId="1076"/>
          <ac:picMkLst>
            <pc:docMk/>
            <pc:sldMk cId="2397904416" sldId="388"/>
            <ac:picMk id="8" creationId="{007D9A56-1944-4F86-BDF8-BCBD68FC7346}"/>
          </ac:picMkLst>
        </pc:picChg>
        <pc:picChg chg="del">
          <ac:chgData name="ALEXANDRE" userId="734048d45b8f99b5" providerId="LiveId" clId="{C252B44F-4AB7-48E9-80F2-C9B0779833F9}" dt="2021-02-18T18:38:02.105" v="576" actId="478"/>
          <ac:picMkLst>
            <pc:docMk/>
            <pc:sldMk cId="2397904416" sldId="388"/>
            <ac:picMk id="10" creationId="{C5A605A2-323A-4331-9363-C5A8B0B5104B}"/>
          </ac:picMkLst>
        </pc:picChg>
      </pc:sldChg>
      <pc:sldChg chg="addSp delSp modSp new mod modAnim">
        <pc:chgData name="ALEXANDRE" userId="734048d45b8f99b5" providerId="LiveId" clId="{C252B44F-4AB7-48E9-80F2-C9B0779833F9}" dt="2021-02-18T18:50:10.527" v="786"/>
        <pc:sldMkLst>
          <pc:docMk/>
          <pc:sldMk cId="1489079600" sldId="389"/>
        </pc:sldMkLst>
        <pc:spChg chg="mod">
          <ac:chgData name="ALEXANDRE" userId="734048d45b8f99b5" providerId="LiveId" clId="{C252B44F-4AB7-48E9-80F2-C9B0779833F9}" dt="2021-02-18T18:45:49.677" v="610" actId="20577"/>
          <ac:spMkLst>
            <pc:docMk/>
            <pc:sldMk cId="1489079600" sldId="389"/>
            <ac:spMk id="2" creationId="{DA783708-4F63-4874-A768-898F0A002D7D}"/>
          </ac:spMkLst>
        </pc:spChg>
        <pc:spChg chg="del mod">
          <ac:chgData name="ALEXANDRE" userId="734048d45b8f99b5" providerId="LiveId" clId="{C252B44F-4AB7-48E9-80F2-C9B0779833F9}" dt="2021-02-18T18:48:43.843" v="758" actId="478"/>
          <ac:spMkLst>
            <pc:docMk/>
            <pc:sldMk cId="1489079600" sldId="389"/>
            <ac:spMk id="3" creationId="{48CD4B0C-FA9D-4B2B-9D35-17C49B9FFB2B}"/>
          </ac:spMkLst>
        </pc:spChg>
        <pc:spChg chg="add mod">
          <ac:chgData name="ALEXANDRE" userId="734048d45b8f99b5" providerId="LiveId" clId="{C252B44F-4AB7-48E9-80F2-C9B0779833F9}" dt="2021-02-18T18:46:31.473" v="687" actId="1076"/>
          <ac:spMkLst>
            <pc:docMk/>
            <pc:sldMk cId="1489079600" sldId="389"/>
            <ac:spMk id="4" creationId="{1A77E99E-4E4D-4D70-833B-62E512FF07F3}"/>
          </ac:spMkLst>
        </pc:spChg>
        <pc:spChg chg="add mod">
          <ac:chgData name="ALEXANDRE" userId="734048d45b8f99b5" providerId="LiveId" clId="{C252B44F-4AB7-48E9-80F2-C9B0779833F9}" dt="2021-02-18T18:48:00.460" v="747" actId="164"/>
          <ac:spMkLst>
            <pc:docMk/>
            <pc:sldMk cId="1489079600" sldId="389"/>
            <ac:spMk id="5" creationId="{0F05F895-88AD-459C-8FBA-08A0FBA37573}"/>
          </ac:spMkLst>
        </pc:spChg>
        <pc:spChg chg="add mod">
          <ac:chgData name="ALEXANDRE" userId="734048d45b8f99b5" providerId="LiveId" clId="{C252B44F-4AB7-48E9-80F2-C9B0779833F9}" dt="2021-02-18T18:48:00.460" v="747" actId="164"/>
          <ac:spMkLst>
            <pc:docMk/>
            <pc:sldMk cId="1489079600" sldId="389"/>
            <ac:spMk id="6" creationId="{9449A561-DA25-47F3-849D-F8C9B5D20079}"/>
          </ac:spMkLst>
        </pc:spChg>
        <pc:spChg chg="mod">
          <ac:chgData name="ALEXANDRE" userId="734048d45b8f99b5" providerId="LiveId" clId="{C252B44F-4AB7-48E9-80F2-C9B0779833F9}" dt="2021-02-18T18:48:15.615" v="749"/>
          <ac:spMkLst>
            <pc:docMk/>
            <pc:sldMk cId="1489079600" sldId="389"/>
            <ac:spMk id="11" creationId="{BCA2231C-3BE4-48AB-946F-C731E68DF014}"/>
          </ac:spMkLst>
        </pc:spChg>
        <pc:spChg chg="mod">
          <ac:chgData name="ALEXANDRE" userId="734048d45b8f99b5" providerId="LiveId" clId="{C252B44F-4AB7-48E9-80F2-C9B0779833F9}" dt="2021-02-18T18:48:15.615" v="749"/>
          <ac:spMkLst>
            <pc:docMk/>
            <pc:sldMk cId="1489079600" sldId="389"/>
            <ac:spMk id="12" creationId="{CA7713BD-F0BE-4690-9996-552A44F9D118}"/>
          </ac:spMkLst>
        </pc:spChg>
        <pc:spChg chg="add mod">
          <ac:chgData name="ALEXANDRE" userId="734048d45b8f99b5" providerId="LiveId" clId="{C252B44F-4AB7-48E9-80F2-C9B0779833F9}" dt="2021-02-18T18:48:27.566" v="753" actId="14100"/>
          <ac:spMkLst>
            <pc:docMk/>
            <pc:sldMk cId="1489079600" sldId="389"/>
            <ac:spMk id="15" creationId="{ABBE5415-D6BE-469C-BAF1-9613CA8619EA}"/>
          </ac:spMkLst>
        </pc:spChg>
        <pc:spChg chg="add mod">
          <ac:chgData name="ALEXANDRE" userId="734048d45b8f99b5" providerId="LiveId" clId="{C252B44F-4AB7-48E9-80F2-C9B0779833F9}" dt="2021-02-18T18:48:35.997" v="755" actId="1076"/>
          <ac:spMkLst>
            <pc:docMk/>
            <pc:sldMk cId="1489079600" sldId="389"/>
            <ac:spMk id="16" creationId="{357C728E-E3A0-47DC-AD3A-88506AFD7C04}"/>
          </ac:spMkLst>
        </pc:spChg>
        <pc:spChg chg="add mod">
          <ac:chgData name="ALEXANDRE" userId="734048d45b8f99b5" providerId="LiveId" clId="{C252B44F-4AB7-48E9-80F2-C9B0779833F9}" dt="2021-02-18T18:49:41.505" v="783" actId="1076"/>
          <ac:spMkLst>
            <pc:docMk/>
            <pc:sldMk cId="1489079600" sldId="389"/>
            <ac:spMk id="17" creationId="{A1212394-B0D4-4D82-A869-F0F34EB59607}"/>
          </ac:spMkLst>
        </pc:spChg>
        <pc:spChg chg="add del mod">
          <ac:chgData name="ALEXANDRE" userId="734048d45b8f99b5" providerId="LiveId" clId="{C252B44F-4AB7-48E9-80F2-C9B0779833F9}" dt="2021-02-18T18:48:46.316" v="759" actId="478"/>
          <ac:spMkLst>
            <pc:docMk/>
            <pc:sldMk cId="1489079600" sldId="389"/>
            <ac:spMk id="19" creationId="{E00B88CB-C828-4171-8239-A6EC024A8220}"/>
          </ac:spMkLst>
        </pc:spChg>
        <pc:grpChg chg="add mod">
          <ac:chgData name="ALEXANDRE" userId="734048d45b8f99b5" providerId="LiveId" clId="{C252B44F-4AB7-48E9-80F2-C9B0779833F9}" dt="2021-02-18T18:48:00.460" v="747" actId="164"/>
          <ac:grpSpMkLst>
            <pc:docMk/>
            <pc:sldMk cId="1489079600" sldId="389"/>
            <ac:grpSpMk id="9" creationId="{F534DCAE-55A2-4E23-A5E3-1FFE4F7F5643}"/>
          </ac:grpSpMkLst>
        </pc:grpChg>
        <pc:grpChg chg="add del mod">
          <ac:chgData name="ALEXANDRE" userId="734048d45b8f99b5" providerId="LiveId" clId="{C252B44F-4AB7-48E9-80F2-C9B0779833F9}" dt="2021-02-18T18:48:16.863" v="750"/>
          <ac:grpSpMkLst>
            <pc:docMk/>
            <pc:sldMk cId="1489079600" sldId="389"/>
            <ac:grpSpMk id="10" creationId="{4A69F98F-1C75-424B-BA18-D56E474CBCDB}"/>
          </ac:grpSpMkLst>
        </pc:grpChg>
        <pc:picChg chg="add mod">
          <ac:chgData name="ALEXANDRE" userId="734048d45b8f99b5" providerId="LiveId" clId="{C252B44F-4AB7-48E9-80F2-C9B0779833F9}" dt="2021-02-18T18:50:06.250" v="785" actId="1076"/>
          <ac:picMkLst>
            <pc:docMk/>
            <pc:sldMk cId="1489079600" sldId="389"/>
            <ac:picMk id="21" creationId="{F205BDEA-C1DA-4566-A8DB-1517E41C640C}"/>
          </ac:picMkLst>
        </pc:picChg>
        <pc:cxnChg chg="add mod">
          <ac:chgData name="ALEXANDRE" userId="734048d45b8f99b5" providerId="LiveId" clId="{C252B44F-4AB7-48E9-80F2-C9B0779833F9}" dt="2021-02-18T18:48:00.460" v="747" actId="164"/>
          <ac:cxnSpMkLst>
            <pc:docMk/>
            <pc:sldMk cId="1489079600" sldId="389"/>
            <ac:cxnSpMk id="8" creationId="{4FF78D9F-416A-4FCC-9077-23A8196CFDC5}"/>
          </ac:cxnSpMkLst>
        </pc:cxnChg>
        <pc:cxnChg chg="mod">
          <ac:chgData name="ALEXANDRE" userId="734048d45b8f99b5" providerId="LiveId" clId="{C252B44F-4AB7-48E9-80F2-C9B0779833F9}" dt="2021-02-18T18:48:15.615" v="749"/>
          <ac:cxnSpMkLst>
            <pc:docMk/>
            <pc:sldMk cId="1489079600" sldId="389"/>
            <ac:cxnSpMk id="13" creationId="{50E8E257-62B2-4862-A66A-C5C96FFDFF20}"/>
          </ac:cxnSpMkLst>
        </pc:cxnChg>
      </pc:sldChg>
      <pc:sldChg chg="addSp delSp modSp add mod delAnim modAnim modNotesTx">
        <pc:chgData name="ALEXANDRE" userId="734048d45b8f99b5" providerId="LiveId" clId="{C252B44F-4AB7-48E9-80F2-C9B0779833F9}" dt="2021-02-18T19:11:30.346" v="878"/>
        <pc:sldMkLst>
          <pc:docMk/>
          <pc:sldMk cId="2757597990" sldId="390"/>
        </pc:sldMkLst>
        <pc:spChg chg="mod">
          <ac:chgData name="ALEXANDRE" userId="734048d45b8f99b5" providerId="LiveId" clId="{C252B44F-4AB7-48E9-80F2-C9B0779833F9}" dt="2021-02-18T18:59:13.815" v="791" actId="403"/>
          <ac:spMkLst>
            <pc:docMk/>
            <pc:sldMk cId="2757597990" sldId="390"/>
            <ac:spMk id="2" creationId="{DA783708-4F63-4874-A768-898F0A002D7D}"/>
          </ac:spMkLst>
        </pc:spChg>
        <pc:spChg chg="add mod">
          <ac:chgData name="ALEXANDRE" userId="734048d45b8f99b5" providerId="LiveId" clId="{C252B44F-4AB7-48E9-80F2-C9B0779833F9}" dt="2021-02-18T19:06:55.324" v="873" actId="1076"/>
          <ac:spMkLst>
            <pc:docMk/>
            <pc:sldMk cId="2757597990" sldId="390"/>
            <ac:spMk id="3" creationId="{72A37065-E8C8-449B-8357-819DA2AFF8C6}"/>
          </ac:spMkLst>
        </pc:spChg>
        <pc:spChg chg="del">
          <ac:chgData name="ALEXANDRE" userId="734048d45b8f99b5" providerId="LiveId" clId="{C252B44F-4AB7-48E9-80F2-C9B0779833F9}" dt="2021-02-18T18:59:04.442" v="788" actId="478"/>
          <ac:spMkLst>
            <pc:docMk/>
            <pc:sldMk cId="2757597990" sldId="390"/>
            <ac:spMk id="4" creationId="{1A77E99E-4E4D-4D70-833B-62E512FF07F3}"/>
          </ac:spMkLst>
        </pc:spChg>
        <pc:spChg chg="add mod">
          <ac:chgData name="ALEXANDRE" userId="734048d45b8f99b5" providerId="LiveId" clId="{C252B44F-4AB7-48E9-80F2-C9B0779833F9}" dt="2021-02-18T19:06:55.324" v="873" actId="1076"/>
          <ac:spMkLst>
            <pc:docMk/>
            <pc:sldMk cId="2757597990" sldId="390"/>
            <ac:spMk id="7" creationId="{DAF6EA26-737C-4FCF-AD80-933DF1ACEB37}"/>
          </ac:spMkLst>
        </pc:spChg>
        <pc:spChg chg="add mod">
          <ac:chgData name="ALEXANDRE" userId="734048d45b8f99b5" providerId="LiveId" clId="{C252B44F-4AB7-48E9-80F2-C9B0779833F9}" dt="2021-02-18T19:06:37.919" v="871" actId="164"/>
          <ac:spMkLst>
            <pc:docMk/>
            <pc:sldMk cId="2757597990" sldId="390"/>
            <ac:spMk id="13" creationId="{566AE1F4-98A8-4BF5-B05B-55AF7F736C13}"/>
          </ac:spMkLst>
        </pc:spChg>
        <pc:spChg chg="add mod">
          <ac:chgData name="ALEXANDRE" userId="734048d45b8f99b5" providerId="LiveId" clId="{C252B44F-4AB7-48E9-80F2-C9B0779833F9}" dt="2021-02-18T19:06:55.324" v="873" actId="1076"/>
          <ac:spMkLst>
            <pc:docMk/>
            <pc:sldMk cId="2757597990" sldId="390"/>
            <ac:spMk id="14" creationId="{385A7FAC-F061-42B1-8C63-789D166DE19B}"/>
          </ac:spMkLst>
        </pc:spChg>
        <pc:spChg chg="del">
          <ac:chgData name="ALEXANDRE" userId="734048d45b8f99b5" providerId="LiveId" clId="{C252B44F-4AB7-48E9-80F2-C9B0779833F9}" dt="2021-02-18T18:59:04.442" v="788" actId="478"/>
          <ac:spMkLst>
            <pc:docMk/>
            <pc:sldMk cId="2757597990" sldId="390"/>
            <ac:spMk id="15" creationId="{ABBE5415-D6BE-469C-BAF1-9613CA8619EA}"/>
          </ac:spMkLst>
        </pc:spChg>
        <pc:spChg chg="del">
          <ac:chgData name="ALEXANDRE" userId="734048d45b8f99b5" providerId="LiveId" clId="{C252B44F-4AB7-48E9-80F2-C9B0779833F9}" dt="2021-02-18T18:59:08.685" v="789" actId="478"/>
          <ac:spMkLst>
            <pc:docMk/>
            <pc:sldMk cId="2757597990" sldId="390"/>
            <ac:spMk id="16" creationId="{357C728E-E3A0-47DC-AD3A-88506AFD7C04}"/>
          </ac:spMkLst>
        </pc:spChg>
        <pc:spChg chg="del">
          <ac:chgData name="ALEXANDRE" userId="734048d45b8f99b5" providerId="LiveId" clId="{C252B44F-4AB7-48E9-80F2-C9B0779833F9}" dt="2021-02-18T18:59:04.442" v="788" actId="478"/>
          <ac:spMkLst>
            <pc:docMk/>
            <pc:sldMk cId="2757597990" sldId="390"/>
            <ac:spMk id="17" creationId="{A1212394-B0D4-4D82-A869-F0F34EB59607}"/>
          </ac:spMkLst>
        </pc:spChg>
        <pc:spChg chg="add mod">
          <ac:chgData name="ALEXANDRE" userId="734048d45b8f99b5" providerId="LiveId" clId="{C252B44F-4AB7-48E9-80F2-C9B0779833F9}" dt="2021-02-18T19:06:37.919" v="871" actId="164"/>
          <ac:spMkLst>
            <pc:docMk/>
            <pc:sldMk cId="2757597990" sldId="390"/>
            <ac:spMk id="18" creationId="{C70E0DE7-6F37-40EB-AF56-D67FD39CB9D7}"/>
          </ac:spMkLst>
        </pc:spChg>
        <pc:spChg chg="add mod ord">
          <ac:chgData name="ALEXANDRE" userId="734048d45b8f99b5" providerId="LiveId" clId="{C252B44F-4AB7-48E9-80F2-C9B0779833F9}" dt="2021-02-18T19:07:02.481" v="875" actId="14100"/>
          <ac:spMkLst>
            <pc:docMk/>
            <pc:sldMk cId="2757597990" sldId="390"/>
            <ac:spMk id="19" creationId="{056C7297-3793-451D-B662-59CDA6D0AE90}"/>
          </ac:spMkLst>
        </pc:spChg>
        <pc:grpChg chg="del">
          <ac:chgData name="ALEXANDRE" userId="734048d45b8f99b5" providerId="LiveId" clId="{C252B44F-4AB7-48E9-80F2-C9B0779833F9}" dt="2021-02-18T18:59:08.685" v="789" actId="478"/>
          <ac:grpSpMkLst>
            <pc:docMk/>
            <pc:sldMk cId="2757597990" sldId="390"/>
            <ac:grpSpMk id="9" creationId="{F534DCAE-55A2-4E23-A5E3-1FFE4F7F5643}"/>
          </ac:grpSpMkLst>
        </pc:grpChg>
        <pc:grpChg chg="add mod">
          <ac:chgData name="ALEXANDRE" userId="734048d45b8f99b5" providerId="LiveId" clId="{C252B44F-4AB7-48E9-80F2-C9B0779833F9}" dt="2021-02-18T19:06:37.919" v="871" actId="164"/>
          <ac:grpSpMkLst>
            <pc:docMk/>
            <pc:sldMk cId="2757597990" sldId="390"/>
            <ac:grpSpMk id="20" creationId="{077ADA2E-E290-408A-BB37-700AED3665F9}"/>
          </ac:grpSpMkLst>
        </pc:grpChg>
        <pc:picChg chg="add mod">
          <ac:chgData name="ALEXANDRE" userId="734048d45b8f99b5" providerId="LiveId" clId="{C252B44F-4AB7-48E9-80F2-C9B0779833F9}" dt="2021-02-18T19:03:37.633" v="820" actId="1076"/>
          <ac:picMkLst>
            <pc:docMk/>
            <pc:sldMk cId="2757597990" sldId="390"/>
            <ac:picMk id="11" creationId="{C7554643-DDAE-4775-8940-A72F6E67D7EB}"/>
          </ac:picMkLst>
        </pc:picChg>
        <pc:picChg chg="del">
          <ac:chgData name="ALEXANDRE" userId="734048d45b8f99b5" providerId="LiveId" clId="{C252B44F-4AB7-48E9-80F2-C9B0779833F9}" dt="2021-02-18T18:59:04.442" v="788" actId="478"/>
          <ac:picMkLst>
            <pc:docMk/>
            <pc:sldMk cId="2757597990" sldId="390"/>
            <ac:picMk id="21" creationId="{F205BDEA-C1DA-4566-A8DB-1517E41C640C}"/>
          </ac:picMkLst>
        </pc:picChg>
        <pc:cxnChg chg="mod">
          <ac:chgData name="ALEXANDRE" userId="734048d45b8f99b5" providerId="LiveId" clId="{C252B44F-4AB7-48E9-80F2-C9B0779833F9}" dt="2021-02-18T18:59:08.685" v="789" actId="478"/>
          <ac:cxnSpMkLst>
            <pc:docMk/>
            <pc:sldMk cId="2757597990" sldId="390"/>
            <ac:cxnSpMk id="8" creationId="{4FF78D9F-416A-4FCC-9077-23A8196CFDC5}"/>
          </ac:cxnSpMkLst>
        </pc:cxnChg>
      </pc:sldChg>
      <pc:sldChg chg="addSp delSp modSp add mod modAnim">
        <pc:chgData name="ALEXANDRE" userId="734048d45b8f99b5" providerId="LiveId" clId="{C252B44F-4AB7-48E9-80F2-C9B0779833F9}" dt="2021-02-18T20:17:10.237" v="1043" actId="14100"/>
        <pc:sldMkLst>
          <pc:docMk/>
          <pc:sldMk cId="4010736311" sldId="391"/>
        </pc:sldMkLst>
        <pc:spChg chg="del">
          <ac:chgData name="ALEXANDRE" userId="734048d45b8f99b5" providerId="LiveId" clId="{C252B44F-4AB7-48E9-80F2-C9B0779833F9}" dt="2021-02-18T19:28:12.343" v="880" actId="478"/>
          <ac:spMkLst>
            <pc:docMk/>
            <pc:sldMk cId="4010736311" sldId="391"/>
            <ac:spMk id="3" creationId="{72A37065-E8C8-449B-8357-819DA2AFF8C6}"/>
          </ac:spMkLst>
        </pc:spChg>
        <pc:spChg chg="add mod">
          <ac:chgData name="ALEXANDRE" userId="734048d45b8f99b5" providerId="LiveId" clId="{C252B44F-4AB7-48E9-80F2-C9B0779833F9}" dt="2021-02-18T20:02:27.804" v="948" actId="1076"/>
          <ac:spMkLst>
            <pc:docMk/>
            <pc:sldMk cId="4010736311" sldId="391"/>
            <ac:spMk id="4" creationId="{B5F67565-6E96-4EB9-BA90-8BBC51202134}"/>
          </ac:spMkLst>
        </pc:spChg>
        <pc:spChg chg="add mod">
          <ac:chgData name="ALEXANDRE" userId="734048d45b8f99b5" providerId="LiveId" clId="{C252B44F-4AB7-48E9-80F2-C9B0779833F9}" dt="2021-02-18T20:01:37.173" v="897" actId="1582"/>
          <ac:spMkLst>
            <pc:docMk/>
            <pc:sldMk cId="4010736311" sldId="391"/>
            <ac:spMk id="5" creationId="{FEBAF8CF-C451-4A36-9AF9-FDE7AF278E9B}"/>
          </ac:spMkLst>
        </pc:spChg>
        <pc:spChg chg="add mod">
          <ac:chgData name="ALEXANDRE" userId="734048d45b8f99b5" providerId="LiveId" clId="{C252B44F-4AB7-48E9-80F2-C9B0779833F9}" dt="2021-02-18T20:02:49.043" v="954" actId="20577"/>
          <ac:spMkLst>
            <pc:docMk/>
            <pc:sldMk cId="4010736311" sldId="391"/>
            <ac:spMk id="6" creationId="{0565644F-34F1-4755-844F-7A7025210E59}"/>
          </ac:spMkLst>
        </pc:spChg>
        <pc:spChg chg="del">
          <ac:chgData name="ALEXANDRE" userId="734048d45b8f99b5" providerId="LiveId" clId="{C252B44F-4AB7-48E9-80F2-C9B0779833F9}" dt="2021-02-18T19:28:12.343" v="880" actId="478"/>
          <ac:spMkLst>
            <pc:docMk/>
            <pc:sldMk cId="4010736311" sldId="391"/>
            <ac:spMk id="7" creationId="{DAF6EA26-737C-4FCF-AD80-933DF1ACEB37}"/>
          </ac:spMkLst>
        </pc:spChg>
        <pc:spChg chg="del">
          <ac:chgData name="ALEXANDRE" userId="734048d45b8f99b5" providerId="LiveId" clId="{C252B44F-4AB7-48E9-80F2-C9B0779833F9}" dt="2021-02-18T19:28:12.343" v="880" actId="478"/>
          <ac:spMkLst>
            <pc:docMk/>
            <pc:sldMk cId="4010736311" sldId="391"/>
            <ac:spMk id="14" creationId="{385A7FAC-F061-42B1-8C63-789D166DE19B}"/>
          </ac:spMkLst>
        </pc:spChg>
        <pc:spChg chg="add mod">
          <ac:chgData name="ALEXANDRE" userId="734048d45b8f99b5" providerId="LiveId" clId="{C252B44F-4AB7-48E9-80F2-C9B0779833F9}" dt="2021-02-18T20:02:35.109" v="951" actId="14100"/>
          <ac:spMkLst>
            <pc:docMk/>
            <pc:sldMk cId="4010736311" sldId="391"/>
            <ac:spMk id="15" creationId="{C7FAAED8-8CE1-41DF-A5CB-D9F2F808B96C}"/>
          </ac:spMkLst>
        </pc:spChg>
        <pc:spChg chg="add mod">
          <ac:chgData name="ALEXANDRE" userId="734048d45b8f99b5" providerId="LiveId" clId="{C252B44F-4AB7-48E9-80F2-C9B0779833F9}" dt="2021-02-18T20:03:49.176" v="992" actId="1076"/>
          <ac:spMkLst>
            <pc:docMk/>
            <pc:sldMk cId="4010736311" sldId="391"/>
            <ac:spMk id="16" creationId="{DED4CD78-E9D8-472E-89B6-8319096017A3}"/>
          </ac:spMkLst>
        </pc:spChg>
        <pc:spChg chg="add mod">
          <ac:chgData name="ALEXANDRE" userId="734048d45b8f99b5" providerId="LiveId" clId="{C252B44F-4AB7-48E9-80F2-C9B0779833F9}" dt="2021-02-18T20:04:01.771" v="996" actId="14100"/>
          <ac:spMkLst>
            <pc:docMk/>
            <pc:sldMk cId="4010736311" sldId="391"/>
            <ac:spMk id="17" creationId="{9A71CA7A-5D43-4115-8E82-0F5AB1636840}"/>
          </ac:spMkLst>
        </pc:spChg>
        <pc:spChg chg="add mod">
          <ac:chgData name="ALEXANDRE" userId="734048d45b8f99b5" providerId="LiveId" clId="{C252B44F-4AB7-48E9-80F2-C9B0779833F9}" dt="2021-02-18T20:04:26.741" v="1038" actId="20577"/>
          <ac:spMkLst>
            <pc:docMk/>
            <pc:sldMk cId="4010736311" sldId="391"/>
            <ac:spMk id="21" creationId="{1BC049A0-5AA5-435A-954C-0D14375C121C}"/>
          </ac:spMkLst>
        </pc:spChg>
        <pc:grpChg chg="del">
          <ac:chgData name="ALEXANDRE" userId="734048d45b8f99b5" providerId="LiveId" clId="{C252B44F-4AB7-48E9-80F2-C9B0779833F9}" dt="2021-02-18T19:28:12.343" v="880" actId="478"/>
          <ac:grpSpMkLst>
            <pc:docMk/>
            <pc:sldMk cId="4010736311" sldId="391"/>
            <ac:grpSpMk id="20" creationId="{077ADA2E-E290-408A-BB37-700AED3665F9}"/>
          </ac:grpSpMkLst>
        </pc:grpChg>
        <pc:picChg chg="add mod">
          <ac:chgData name="ALEXANDRE" userId="734048d45b8f99b5" providerId="LiveId" clId="{C252B44F-4AB7-48E9-80F2-C9B0779833F9}" dt="2021-02-18T20:17:10.237" v="1043" actId="14100"/>
          <ac:picMkLst>
            <pc:docMk/>
            <pc:sldMk cId="4010736311" sldId="391"/>
            <ac:picMk id="9" creationId="{1E35F5B0-3C23-4131-BC0F-5567716E4B34}"/>
          </ac:picMkLst>
        </pc:picChg>
        <pc:picChg chg="del">
          <ac:chgData name="ALEXANDRE" userId="734048d45b8f99b5" providerId="LiveId" clId="{C252B44F-4AB7-48E9-80F2-C9B0779833F9}" dt="2021-02-18T19:28:12.343" v="880" actId="478"/>
          <ac:picMkLst>
            <pc:docMk/>
            <pc:sldMk cId="4010736311" sldId="391"/>
            <ac:picMk id="11" creationId="{C7554643-DDAE-4775-8940-A72F6E67D7E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4A7F4B-52AB-934C-9D56-DBFDEE93AEEB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5B6E2-4ED3-5447-AEFE-CC6D843EC7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34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https://towardsdatascience.com/an-ultimate-guide-to-time-series-analysis-in-pandas-76a0433621f3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5B6E2-4ED3-5447-AEFE-CC6D843EC76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142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https://towardsdatascience.com/an-ultimate-guide-to-time-series-analysis-in-pandas-76a0433621f3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5B6E2-4ED3-5447-AEFE-CC6D843EC76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289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F29E-6945-2A44-8CCF-A6F97A0E97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83EBBD-1C3E-9D47-BDE0-D937E15C9F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25018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C91EB-AEEC-D64B-82BB-2EEAEB848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E491F-507E-5248-912F-1924179C1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25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650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hyperlink" Target="mailto:barretoabb@tec.mx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67F52C-9B38-4247-A5F3-7414F4513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2AF37-5B74-5346-B54C-67EC1ECF1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38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AFE5C2-1433-F142-A339-ED31AC66A4B3}"/>
              </a:ext>
            </a:extLst>
          </p:cNvPr>
          <p:cNvCxnSpPr/>
          <p:nvPr userDrawn="1"/>
        </p:nvCxnSpPr>
        <p:spPr>
          <a:xfrm>
            <a:off x="769545" y="5909419"/>
            <a:ext cx="10584255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A7ECE46-C06C-8D46-8792-A4A18BDF2410}"/>
              </a:ext>
            </a:extLst>
          </p:cNvPr>
          <p:cNvSpPr txBox="1">
            <a:spLocks/>
          </p:cNvSpPr>
          <p:nvPr userDrawn="1"/>
        </p:nvSpPr>
        <p:spPr>
          <a:xfrm>
            <a:off x="5310612" y="6212142"/>
            <a:ext cx="1570776" cy="18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57F7AD1-3AF9-3A4B-A3DF-82170F92AD60}" type="slidenum">
              <a:rPr lang="en-US" sz="1400" smtClean="0">
                <a:solidFill>
                  <a:srgbClr val="002060"/>
                </a:solidFill>
              </a:rPr>
              <a:pPr algn="ctr"/>
              <a:t>‹nº›</a:t>
            </a:fld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897A08-423E-3948-A58C-11916401483C}"/>
              </a:ext>
            </a:extLst>
          </p:cNvPr>
          <p:cNvSpPr txBox="1"/>
          <p:nvPr userDrawn="1"/>
        </p:nvSpPr>
        <p:spPr>
          <a:xfrm>
            <a:off x="7924800" y="6221090"/>
            <a:ext cx="3351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i="1" u="none" dirty="0">
                <a:solidFill>
                  <a:srgbClr val="002060"/>
                </a:solidFill>
                <a:latin typeface="Abadi" panose="020B0604020104020204" pitchFamily="34" charset="0"/>
              </a:rPr>
              <a:t>TC2023– Alexandre B. Barreto, Ph.D.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i="1" u="none" dirty="0">
                <a:solidFill>
                  <a:srgbClr val="002060"/>
                </a:solidFill>
                <a:latin typeface="Abadi" panose="020B0604020104020204" pitchFamily="34" charset="0"/>
                <a:hlinkClick r:id="rId4"/>
              </a:rPr>
              <a:t>barretoabb@tec.mx</a:t>
            </a:r>
            <a:r>
              <a:rPr lang="en-US" sz="1400" b="1" i="1" u="none" dirty="0">
                <a:solidFill>
                  <a:srgbClr val="002060"/>
                </a:solidFill>
                <a:latin typeface="Abadi" panose="020B0604020104020204" pitchFamily="34" charset="0"/>
              </a:rPr>
              <a:t> 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F15A19B6-965D-444B-A337-35736EA7850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064732"/>
            <a:ext cx="2186091" cy="5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465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060"/>
          </a:solidFill>
          <a:latin typeface="Abadi" panose="020B06040201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206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8FD3F1-2757-0048-9847-F11FECB624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22" name="Picture 13">
            <a:extLst>
              <a:ext uri="{FF2B5EF4-FFF2-40B4-BE49-F238E27FC236}">
                <a16:creationId xmlns:a16="http://schemas.microsoft.com/office/drawing/2014/main" id="{DEF28D5B-2926-4FE4-BF22-EA37C737E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817"/>
          <a:stretch/>
        </p:blipFill>
        <p:spPr>
          <a:xfrm>
            <a:off x="0" y="3553566"/>
            <a:ext cx="12192000" cy="3304434"/>
          </a:xfrm>
          <a:prstGeom prst="rect">
            <a:avLst/>
          </a:prstGeom>
        </p:spPr>
      </p:pic>
      <p:sp>
        <p:nvSpPr>
          <p:cNvPr id="23" name="Oval 15">
            <a:extLst>
              <a:ext uri="{FF2B5EF4-FFF2-40B4-BE49-F238E27FC236}">
                <a16:creationId xmlns:a16="http://schemas.microsoft.com/office/drawing/2014/main" id="{02E941BD-027E-419D-A57B-79D61423B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111" y="4606470"/>
            <a:ext cx="767645" cy="57513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BFDA17-7C99-BB4B-AA35-34F998ACE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311" y="4588147"/>
            <a:ext cx="5774916" cy="1968174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36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Computational Intelligence</a:t>
            </a:r>
            <a:br>
              <a:rPr lang="en-US" sz="36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3600" b="1" dirty="0">
                <a:solidFill>
                  <a:srgbClr val="002060"/>
                </a:solidFill>
              </a:rPr>
              <a:t>(TC2023)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BE3C7B2-C2D6-419E-A6AD-D75A1533A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653" y="4976921"/>
            <a:ext cx="451485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343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C7D814-8D1B-4910-A88D-6E1D19997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29" y="92096"/>
            <a:ext cx="10515600" cy="1325563"/>
          </a:xfrm>
        </p:spPr>
        <p:txBody>
          <a:bodyPr/>
          <a:lstStyle/>
          <a:p>
            <a:r>
              <a:rPr lang="en-US" dirty="0"/>
              <a:t>Import a CSV File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B67190B-F346-4559-82A3-015B4FFBB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582" y="1612222"/>
            <a:ext cx="9630626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pandas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as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pd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conn_df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pd.read_csv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outfile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sep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JetBrains Mono"/>
              </a:rPr>
              <a:t>\t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header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None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names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=[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ts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uid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’id_orig_h'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’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id_orig_p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     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‘id_resp_h'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’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id_resp_p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     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'proto'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'service'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'duration'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'orig_bytes'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resp_bytes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     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'conn_state'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'local_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orig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missed_bytes’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'history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’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		  'orig_pkts'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'orig_ip_bytes'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resp_pkts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’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resp_ip_bytes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     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tunnel_parents'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'threat'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'sample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])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Resultado de imagem para tips">
            <a:extLst>
              <a:ext uri="{FF2B5EF4-FFF2-40B4-BE49-F238E27FC236}">
                <a16:creationId xmlns:a16="http://schemas.microsoft.com/office/drawing/2014/main" id="{EF28F055-ED51-4639-B763-40FB335392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7" b="9744"/>
          <a:stretch/>
        </p:blipFill>
        <p:spPr bwMode="auto">
          <a:xfrm>
            <a:off x="9319357" y="175128"/>
            <a:ext cx="2035702" cy="167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CCAC6505-8A83-4D96-ACE5-399830BB381E}"/>
              </a:ext>
            </a:extLst>
          </p:cNvPr>
          <p:cNvGrpSpPr/>
          <p:nvPr/>
        </p:nvGrpSpPr>
        <p:grpSpPr>
          <a:xfrm>
            <a:off x="5735783" y="2066748"/>
            <a:ext cx="6305003" cy="3721794"/>
            <a:chOff x="5735783" y="2066748"/>
            <a:chExt cx="6305003" cy="3721794"/>
          </a:xfrm>
        </p:grpSpPr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A6AB5EE8-1C95-4FEB-9AFA-B6D58EF0070D}"/>
                </a:ext>
              </a:extLst>
            </p:cNvPr>
            <p:cNvGrpSpPr/>
            <p:nvPr/>
          </p:nvGrpSpPr>
          <p:grpSpPr>
            <a:xfrm>
              <a:off x="5735783" y="2066748"/>
              <a:ext cx="6305003" cy="3721794"/>
              <a:chOff x="5640791" y="2356592"/>
              <a:chExt cx="6305003" cy="3721794"/>
            </a:xfrm>
          </p:grpSpPr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A023259C-13DF-4A8C-99D5-2B735B1A5B27}"/>
                  </a:ext>
                </a:extLst>
              </p:cNvPr>
              <p:cNvSpPr/>
              <p:nvPr/>
            </p:nvSpPr>
            <p:spPr>
              <a:xfrm>
                <a:off x="5640791" y="2356592"/>
                <a:ext cx="1943100" cy="400110"/>
              </a:xfrm>
              <a:prstGeom prst="rect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110CCB45-2D94-4451-BD2F-650ACE40BCAF}"/>
                  </a:ext>
                </a:extLst>
              </p:cNvPr>
              <p:cNvSpPr txBox="1"/>
              <p:nvPr/>
            </p:nvSpPr>
            <p:spPr>
              <a:xfrm>
                <a:off x="7274440" y="5124279"/>
                <a:ext cx="467135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Inform that dataset does not have header</a:t>
                </a:r>
              </a:p>
            </p:txBody>
          </p:sp>
        </p:grpSp>
        <p:cxnSp>
          <p:nvCxnSpPr>
            <p:cNvPr id="5" name="Conector: Angulado 4">
              <a:extLst>
                <a:ext uri="{FF2B5EF4-FFF2-40B4-BE49-F238E27FC236}">
                  <a16:creationId xmlns:a16="http://schemas.microsoft.com/office/drawing/2014/main" id="{FFDAA6F0-6C9D-4622-B313-1CB40CEB3C4E}"/>
                </a:ext>
              </a:extLst>
            </p:cNvPr>
            <p:cNvCxnSpPr>
              <a:stCxn id="8" idx="3"/>
              <a:endCxn id="9" idx="0"/>
            </p:cNvCxnSpPr>
            <p:nvPr/>
          </p:nvCxnSpPr>
          <p:spPr>
            <a:xfrm>
              <a:off x="7678883" y="2266803"/>
              <a:ext cx="2026226" cy="2567632"/>
            </a:xfrm>
            <a:prstGeom prst="bentConnector2">
              <a:avLst/>
            </a:prstGeom>
            <a:ln w="38100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ABF2F816-E804-434A-BAF2-4782A2AB6FE8}"/>
              </a:ext>
            </a:extLst>
          </p:cNvPr>
          <p:cNvGrpSpPr/>
          <p:nvPr/>
        </p:nvGrpSpPr>
        <p:grpSpPr>
          <a:xfrm>
            <a:off x="2161309" y="2466858"/>
            <a:ext cx="7466143" cy="2921346"/>
            <a:chOff x="2161309" y="2466858"/>
            <a:chExt cx="7466143" cy="2921346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1FD36A63-F833-480E-8C71-6C711991CF15}"/>
                </a:ext>
              </a:extLst>
            </p:cNvPr>
            <p:cNvSpPr/>
            <p:nvPr/>
          </p:nvSpPr>
          <p:spPr>
            <a:xfrm>
              <a:off x="2161309" y="2466858"/>
              <a:ext cx="7466143" cy="238691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9155EA13-C212-427F-BAE2-E3E64D37A7EA}"/>
                </a:ext>
              </a:extLst>
            </p:cNvPr>
            <p:cNvSpPr txBox="1"/>
            <p:nvPr/>
          </p:nvSpPr>
          <p:spPr>
            <a:xfrm>
              <a:off x="2409234" y="4864984"/>
              <a:ext cx="39739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headers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580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2C10EA-6662-4E79-A6B2-1818DEF83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991" y="214958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Understanding the dataset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472C8DD-A4BC-4447-9147-ED90D7F41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245" y="2005445"/>
            <a:ext cx="5627438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#basic check of input,(values = head or  tail)</a:t>
            </a:r>
            <a:b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conn_df_header.head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#shape of file</a:t>
            </a:r>
            <a:b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conn_df_header.shape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#basic info of structure of dataset</a:t>
            </a:r>
            <a:b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(conn_df_header.info())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AA9CA583-A106-483B-BED2-ABCB7C87BAEF}"/>
              </a:ext>
            </a:extLst>
          </p:cNvPr>
          <p:cNvGrpSpPr/>
          <p:nvPr/>
        </p:nvGrpSpPr>
        <p:grpSpPr>
          <a:xfrm>
            <a:off x="619990" y="2005445"/>
            <a:ext cx="10979482" cy="3225511"/>
            <a:chOff x="619990" y="2005445"/>
            <a:chExt cx="10979482" cy="3225511"/>
          </a:xfrm>
        </p:grpSpPr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19D674FB-8154-45CB-A425-F772BC51E420}"/>
                </a:ext>
              </a:extLst>
            </p:cNvPr>
            <p:cNvGrpSpPr/>
            <p:nvPr/>
          </p:nvGrpSpPr>
          <p:grpSpPr>
            <a:xfrm>
              <a:off x="619990" y="2005445"/>
              <a:ext cx="10979482" cy="1059873"/>
              <a:chOff x="619990" y="2005445"/>
              <a:chExt cx="10979482" cy="1059873"/>
            </a:xfrm>
          </p:grpSpPr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9F3050FF-114D-49D7-81DE-A5AC3FFCE887}"/>
                  </a:ext>
                </a:extLst>
              </p:cNvPr>
              <p:cNvSpPr txBox="1"/>
              <p:nvPr/>
            </p:nvSpPr>
            <p:spPr>
              <a:xfrm>
                <a:off x="6655939" y="2201204"/>
                <a:ext cx="4943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Show the five first lines in the dataset.</a:t>
                </a:r>
              </a:p>
            </p:txBody>
          </p:sp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376E603A-A760-4846-9D30-8F2B1694E089}"/>
                  </a:ext>
                </a:extLst>
              </p:cNvPr>
              <p:cNvSpPr/>
              <p:nvPr/>
            </p:nvSpPr>
            <p:spPr>
              <a:xfrm>
                <a:off x="619990" y="2005445"/>
                <a:ext cx="5967845" cy="105987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3973636C-5E2B-4800-B8DA-08A9CF744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6999" y="3268806"/>
              <a:ext cx="5686425" cy="1962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445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2C10EA-6662-4E79-A6B2-1818DEF83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991" y="214958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Understanding the dataset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472C8DD-A4BC-4447-9147-ED90D7F41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245" y="2005445"/>
            <a:ext cx="5627438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#basic check of input,(values = head or  tail)</a:t>
            </a:r>
            <a:b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conn_df_header.head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#shape of file</a:t>
            </a:r>
            <a:b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conn_df_header.shape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#basic info of structure of dataset</a:t>
            </a:r>
            <a:b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(conn_df_header.info())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0F442C8-0CE7-4FAA-BD7E-E1177BA6CEB9}"/>
              </a:ext>
            </a:extLst>
          </p:cNvPr>
          <p:cNvGrpSpPr/>
          <p:nvPr/>
        </p:nvGrpSpPr>
        <p:grpSpPr>
          <a:xfrm>
            <a:off x="606259" y="2999002"/>
            <a:ext cx="11062732" cy="2300145"/>
            <a:chOff x="606259" y="2999002"/>
            <a:chExt cx="11062732" cy="2300145"/>
          </a:xfrm>
        </p:grpSpPr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19D674FB-8154-45CB-A425-F772BC51E420}"/>
                </a:ext>
              </a:extLst>
            </p:cNvPr>
            <p:cNvGrpSpPr/>
            <p:nvPr/>
          </p:nvGrpSpPr>
          <p:grpSpPr>
            <a:xfrm>
              <a:off x="606259" y="2999002"/>
              <a:ext cx="11062732" cy="1059873"/>
              <a:chOff x="619990" y="2005445"/>
              <a:chExt cx="11062732" cy="1059873"/>
            </a:xfrm>
          </p:grpSpPr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9F3050FF-114D-49D7-81DE-A5AC3FFCE887}"/>
                  </a:ext>
                </a:extLst>
              </p:cNvPr>
              <p:cNvSpPr txBox="1"/>
              <p:nvPr/>
            </p:nvSpPr>
            <p:spPr>
              <a:xfrm>
                <a:off x="6655939" y="2201204"/>
                <a:ext cx="50267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Show the basic information about the structure of dataset.</a:t>
                </a:r>
              </a:p>
            </p:txBody>
          </p:sp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376E603A-A760-4846-9D30-8F2B1694E089}"/>
                  </a:ext>
                </a:extLst>
              </p:cNvPr>
              <p:cNvSpPr/>
              <p:nvPr/>
            </p:nvSpPr>
            <p:spPr>
              <a:xfrm>
                <a:off x="619990" y="2005445"/>
                <a:ext cx="5967845" cy="105987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C05BF21C-8193-4CCF-A431-9F5437F6F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83136" y="4288701"/>
              <a:ext cx="3890217" cy="10104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955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2C10EA-6662-4E79-A6B2-1818DEF83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991" y="214958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Understanding the dataset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472C8DD-A4BC-4447-9147-ED90D7F41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245" y="2005445"/>
            <a:ext cx="5627438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#basic check of input,(values = head or  tail)</a:t>
            </a:r>
            <a:b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conn_df_header.head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#shape of file</a:t>
            </a:r>
            <a:b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conn_df_header.shape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#basic info of structure of dataset</a:t>
            </a:r>
            <a:b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(conn_df_header.info())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B2A4BED-1956-4C39-80F8-572E6C497902}"/>
              </a:ext>
            </a:extLst>
          </p:cNvPr>
          <p:cNvGrpSpPr/>
          <p:nvPr/>
        </p:nvGrpSpPr>
        <p:grpSpPr>
          <a:xfrm>
            <a:off x="564634" y="1593070"/>
            <a:ext cx="11216239" cy="4023360"/>
            <a:chOff x="564634" y="1593070"/>
            <a:chExt cx="11216239" cy="4023360"/>
          </a:xfrm>
        </p:grpSpPr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19D674FB-8154-45CB-A425-F772BC51E420}"/>
                </a:ext>
              </a:extLst>
            </p:cNvPr>
            <p:cNvGrpSpPr/>
            <p:nvPr/>
          </p:nvGrpSpPr>
          <p:grpSpPr>
            <a:xfrm>
              <a:off x="564634" y="1593070"/>
              <a:ext cx="11216239" cy="3629586"/>
              <a:chOff x="619990" y="-564268"/>
              <a:chExt cx="11216239" cy="3629586"/>
            </a:xfrm>
          </p:grpSpPr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9F3050FF-114D-49D7-81DE-A5AC3FFCE887}"/>
                  </a:ext>
                </a:extLst>
              </p:cNvPr>
              <p:cNvSpPr txBox="1"/>
              <p:nvPr/>
            </p:nvSpPr>
            <p:spPr>
              <a:xfrm>
                <a:off x="6809446" y="-564268"/>
                <a:ext cx="50267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Show the detail information about the header of dataset.</a:t>
                </a:r>
              </a:p>
            </p:txBody>
          </p:sp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376E603A-A760-4846-9D30-8F2B1694E089}"/>
                  </a:ext>
                </a:extLst>
              </p:cNvPr>
              <p:cNvSpPr/>
              <p:nvPr/>
            </p:nvSpPr>
            <p:spPr>
              <a:xfrm>
                <a:off x="619990" y="2005445"/>
                <a:ext cx="5967845" cy="105987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CCDD1D02-B1A3-424C-B5D6-8323DE3B5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54090" y="2501755"/>
              <a:ext cx="4819650" cy="3114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634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2C10EA-6662-4E79-A6B2-1818DEF83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991" y="214958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Understanding the dataset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4541BC3-4593-43DE-AC52-79BA8330A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319" y="1540521"/>
            <a:ext cx="4327275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>
                <a:solidFill>
                  <a:srgbClr val="8C8C8C"/>
                </a:solidFill>
                <a:latin typeface="JetBrains Mono"/>
              </a:rPr>
              <a:t>#data types</a:t>
            </a:r>
            <a:br>
              <a:rPr lang="en-US" altLang="en-US" sz="2400" i="1" dirty="0">
                <a:solidFill>
                  <a:srgbClr val="8C8C8C"/>
                </a:solidFill>
                <a:latin typeface="JetBrains Mono"/>
              </a:rPr>
            </a:br>
            <a:r>
              <a:rPr lang="en-US" altLang="en-US" sz="2400" dirty="0">
                <a:solidFill>
                  <a:srgbClr val="000080"/>
                </a:solidFill>
                <a:latin typeface="JetBrains Mono"/>
              </a:rPr>
              <a:t>print</a:t>
            </a:r>
            <a:r>
              <a:rPr lang="en-US" altLang="en-US" sz="2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US" altLang="en-US" sz="2400" dirty="0" err="1">
                <a:solidFill>
                  <a:srgbClr val="080808"/>
                </a:solidFill>
                <a:latin typeface="JetBrains Mono"/>
              </a:rPr>
              <a:t>conn_df_header.dtypes</a:t>
            </a:r>
            <a:r>
              <a:rPr lang="en-US" altLang="en-US" sz="2400" dirty="0">
                <a:solidFill>
                  <a:srgbClr val="080808"/>
                </a:solidFill>
                <a:latin typeface="JetBrains Mono"/>
              </a:rPr>
              <a:t>)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400" b="0" i="1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JetBrains Mono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#data </a:t>
            </a:r>
            <a:r>
              <a:rPr kumimoji="0" lang="en-US" altLang="en-US" sz="2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sumarization</a:t>
            </a:r>
            <a:b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conn_df_header.describe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())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19D674FB-8154-45CB-A425-F772BC51E420}"/>
              </a:ext>
            </a:extLst>
          </p:cNvPr>
          <p:cNvGrpSpPr/>
          <p:nvPr/>
        </p:nvGrpSpPr>
        <p:grpSpPr>
          <a:xfrm>
            <a:off x="619991" y="1421883"/>
            <a:ext cx="11256221" cy="1059873"/>
            <a:chOff x="619990" y="2005445"/>
            <a:chExt cx="11256221" cy="1059873"/>
          </a:xfrm>
        </p:grpSpPr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9F3050FF-114D-49D7-81DE-A5AC3FFCE887}"/>
                </a:ext>
              </a:extLst>
            </p:cNvPr>
            <p:cNvSpPr txBox="1"/>
            <p:nvPr/>
          </p:nvSpPr>
          <p:spPr>
            <a:xfrm>
              <a:off x="6849428" y="2005445"/>
              <a:ext cx="50267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Another way to check the header information.</a:t>
              </a: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76E603A-A760-4846-9D30-8F2B1694E089}"/>
                </a:ext>
              </a:extLst>
            </p:cNvPr>
            <p:cNvSpPr/>
            <p:nvPr/>
          </p:nvSpPr>
          <p:spPr>
            <a:xfrm>
              <a:off x="619990" y="2005445"/>
              <a:ext cx="5967845" cy="105987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370CEED8-AA4D-49D3-9AF9-77D3021F7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897" y="2254827"/>
            <a:ext cx="30289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81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2C10EA-6662-4E79-A6B2-1818DEF83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991" y="214958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Understanding the dataset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4541BC3-4593-43DE-AC52-79BA8330A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319" y="1540521"/>
            <a:ext cx="4327275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>
                <a:solidFill>
                  <a:srgbClr val="8C8C8C"/>
                </a:solidFill>
                <a:latin typeface="JetBrains Mono"/>
              </a:rPr>
              <a:t>#data types</a:t>
            </a:r>
            <a:br>
              <a:rPr lang="en-US" altLang="en-US" sz="2400" i="1" dirty="0">
                <a:solidFill>
                  <a:srgbClr val="8C8C8C"/>
                </a:solidFill>
                <a:latin typeface="JetBrains Mono"/>
              </a:rPr>
            </a:br>
            <a:r>
              <a:rPr lang="en-US" altLang="en-US" sz="2400" dirty="0">
                <a:solidFill>
                  <a:srgbClr val="000080"/>
                </a:solidFill>
                <a:latin typeface="JetBrains Mono"/>
              </a:rPr>
              <a:t>print</a:t>
            </a:r>
            <a:r>
              <a:rPr lang="en-US" altLang="en-US" sz="2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US" altLang="en-US" sz="2400" dirty="0" err="1">
                <a:solidFill>
                  <a:srgbClr val="080808"/>
                </a:solidFill>
                <a:latin typeface="JetBrains Mono"/>
              </a:rPr>
              <a:t>conn_df_header.dtypes</a:t>
            </a:r>
            <a:r>
              <a:rPr lang="en-US" altLang="en-US" sz="2400" dirty="0">
                <a:solidFill>
                  <a:srgbClr val="080808"/>
                </a:solidFill>
                <a:latin typeface="JetBrains Mono"/>
              </a:rPr>
              <a:t>)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400" b="0" i="1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JetBrains Mono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#data </a:t>
            </a:r>
            <a:r>
              <a:rPr kumimoji="0" lang="en-US" altLang="en-US" sz="2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sumarization</a:t>
            </a:r>
            <a:b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conn_df_header.describe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())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078774E5-D756-4FAB-B04F-28C74B611286}"/>
              </a:ext>
            </a:extLst>
          </p:cNvPr>
          <p:cNvGrpSpPr/>
          <p:nvPr/>
        </p:nvGrpSpPr>
        <p:grpSpPr>
          <a:xfrm>
            <a:off x="502227" y="1540521"/>
            <a:ext cx="11617037" cy="3524679"/>
            <a:chOff x="502227" y="509229"/>
            <a:chExt cx="11617037" cy="3524679"/>
          </a:xfrm>
        </p:grpSpPr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19D674FB-8154-45CB-A425-F772BC51E420}"/>
                </a:ext>
              </a:extLst>
            </p:cNvPr>
            <p:cNvGrpSpPr/>
            <p:nvPr/>
          </p:nvGrpSpPr>
          <p:grpSpPr>
            <a:xfrm>
              <a:off x="502227" y="1592505"/>
              <a:ext cx="5593773" cy="2441403"/>
              <a:chOff x="502226" y="2064067"/>
              <a:chExt cx="5593773" cy="2441403"/>
            </a:xfrm>
          </p:grpSpPr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9F3050FF-114D-49D7-81DE-A5AC3FFCE887}"/>
                  </a:ext>
                </a:extLst>
              </p:cNvPr>
              <p:cNvSpPr txBox="1"/>
              <p:nvPr/>
            </p:nvSpPr>
            <p:spPr>
              <a:xfrm>
                <a:off x="1069216" y="3674473"/>
                <a:ext cx="50267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Show the basic statistic summary about the dataset.</a:t>
                </a:r>
              </a:p>
            </p:txBody>
          </p:sp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376E603A-A760-4846-9D30-8F2B1694E089}"/>
                  </a:ext>
                </a:extLst>
              </p:cNvPr>
              <p:cNvSpPr/>
              <p:nvPr/>
            </p:nvSpPr>
            <p:spPr>
              <a:xfrm>
                <a:off x="502226" y="2064067"/>
                <a:ext cx="5593773" cy="105987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9F04FD70-EE43-4B5F-9E88-B5524AACC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13764" y="509229"/>
              <a:ext cx="5905500" cy="3171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249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583D08-81AC-46C1-ABF3-647BA34E8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027" y="344204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Pandas Basic Operations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5ED2E68-26BD-4C05-89D8-48AEFB127FFF}"/>
              </a:ext>
            </a:extLst>
          </p:cNvPr>
          <p:cNvSpPr txBox="1"/>
          <p:nvPr/>
        </p:nvSpPr>
        <p:spPr>
          <a:xfrm>
            <a:off x="987137" y="4327681"/>
            <a:ext cx="5709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Return with the unique values of </a:t>
            </a: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‘</a:t>
            </a:r>
            <a:r>
              <a:rPr kumimoji="0" lang="en-US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id_orig_h</a:t>
            </a: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'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attribute.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0888A65-D287-4B62-897A-95754092B3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12" y="1630906"/>
            <a:ext cx="8709564" cy="23083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#Return with the unique values of ‘</a:t>
            </a:r>
            <a:r>
              <a:rPr kumimoji="0" lang="en-US" altLang="en-US" sz="2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id_orig_h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' attribute.</a:t>
            </a:r>
            <a:b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conn_df_header.id_orig_h.unique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or using this </a:t>
            </a:r>
            <a:r>
              <a:rPr kumimoji="0" lang="en-US" altLang="en-US" sz="2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sintaxe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-&gt; print(</a:t>
            </a:r>
            <a:r>
              <a:rPr kumimoji="0" lang="en-US" altLang="en-US" sz="2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conn_df_header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['</a:t>
            </a:r>
            <a:r>
              <a:rPr kumimoji="0" lang="en-US" altLang="en-US" sz="2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id_orig_h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'].unique())</a:t>
            </a:r>
            <a:b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b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#count the instances</a:t>
            </a:r>
            <a:b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conn_df_header.id_orig_h.value_counts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())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BA57696-7D5F-4817-AD66-7EF84B52577F}"/>
              </a:ext>
            </a:extLst>
          </p:cNvPr>
          <p:cNvSpPr/>
          <p:nvPr/>
        </p:nvSpPr>
        <p:spPr>
          <a:xfrm>
            <a:off x="807712" y="2058218"/>
            <a:ext cx="8824661" cy="7268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0A56B4B-F939-417B-B879-BB6D6517D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024" y="3295909"/>
            <a:ext cx="5020292" cy="180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38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583D08-81AC-46C1-ABF3-647BA34E8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027" y="344204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Pandas Basic Operations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5ED2E68-26BD-4C05-89D8-48AEFB127FFF}"/>
              </a:ext>
            </a:extLst>
          </p:cNvPr>
          <p:cNvSpPr txBox="1"/>
          <p:nvPr/>
        </p:nvSpPr>
        <p:spPr>
          <a:xfrm>
            <a:off x="987137" y="4327681"/>
            <a:ext cx="5709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Counts the number of instance each values has.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0888A65-D287-4B62-897A-95754092B3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12" y="1630906"/>
            <a:ext cx="8709564" cy="23083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#Return with the unique values of ‘</a:t>
            </a:r>
            <a:r>
              <a:rPr kumimoji="0" lang="en-US" altLang="en-US" sz="2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id_orig_h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' attribute.</a:t>
            </a:r>
            <a:b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conn_df_header.id_orig_h.unique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or using this </a:t>
            </a:r>
            <a:r>
              <a:rPr kumimoji="0" lang="en-US" altLang="en-US" sz="2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sintaxe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-&gt; print(</a:t>
            </a:r>
            <a:r>
              <a:rPr kumimoji="0" lang="en-US" altLang="en-US" sz="2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conn_df_header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['</a:t>
            </a:r>
            <a:r>
              <a:rPr kumimoji="0" lang="en-US" altLang="en-US" sz="2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id_orig_h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'].unique())</a:t>
            </a:r>
            <a:b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b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#count the instances</a:t>
            </a:r>
            <a:b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conn_df_header.id_orig_h.value_counts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())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BA57696-7D5F-4817-AD66-7EF84B52577F}"/>
              </a:ext>
            </a:extLst>
          </p:cNvPr>
          <p:cNvSpPr/>
          <p:nvPr/>
        </p:nvSpPr>
        <p:spPr>
          <a:xfrm>
            <a:off x="692615" y="3247647"/>
            <a:ext cx="6373203" cy="7268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9308799-6A15-4632-B360-7E39B5DD1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437" y="2956469"/>
            <a:ext cx="440055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12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583D08-81AC-46C1-ABF3-647BA34E8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027" y="344204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Pandas Basic Operations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5ED2E68-26BD-4C05-89D8-48AEFB127FFF}"/>
              </a:ext>
            </a:extLst>
          </p:cNvPr>
          <p:cNvSpPr txBox="1"/>
          <p:nvPr/>
        </p:nvSpPr>
        <p:spPr>
          <a:xfrm>
            <a:off x="210417" y="3685280"/>
            <a:ext cx="9216736" cy="1384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Delete a line or column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	</a:t>
            </a:r>
            <a:r>
              <a:rPr lang="en-US" sz="2800" b="1" dirty="0">
                <a:solidFill>
                  <a:prstClr val="black"/>
                </a:solidFill>
                <a:latin typeface="Calibri" panose="020F0502020204030204"/>
              </a:rPr>
              <a:t>axis</a:t>
            </a: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:  0 (row); 1 (column)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inplace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Makes changes in original Data Frame if </a:t>
            </a: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9AAD91C-5A7C-42F6-B817-710E97E29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15" y="1945612"/>
            <a:ext cx="6677341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#remove a column</a:t>
            </a:r>
            <a:b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conn_df_header.drop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'threat'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axis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inplace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True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conn_df_header.dtypes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BA57696-7D5F-4817-AD66-7EF84B52577F}"/>
              </a:ext>
            </a:extLst>
          </p:cNvPr>
          <p:cNvSpPr/>
          <p:nvPr/>
        </p:nvSpPr>
        <p:spPr>
          <a:xfrm>
            <a:off x="692615" y="2038128"/>
            <a:ext cx="7007049" cy="7268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ECE7F3B-5214-463C-B28D-BE1978993CBE}"/>
              </a:ext>
            </a:extLst>
          </p:cNvPr>
          <p:cNvSpPr txBox="1"/>
          <p:nvPr/>
        </p:nvSpPr>
        <p:spPr>
          <a:xfrm>
            <a:off x="7834746" y="2077187"/>
            <a:ext cx="4921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Delete the column ‘threat’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F885EFC-255C-45BD-828F-A48D06685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390" y="1354142"/>
            <a:ext cx="5476875" cy="162877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9200E14-CCBE-4677-819D-83863936F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785" y="3644704"/>
            <a:ext cx="6257925" cy="173355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2D59478-75FA-4635-9815-17316C38F583}"/>
              </a:ext>
            </a:extLst>
          </p:cNvPr>
          <p:cNvSpPr/>
          <p:nvPr/>
        </p:nvSpPr>
        <p:spPr>
          <a:xfrm>
            <a:off x="8717973" y="1577129"/>
            <a:ext cx="881551" cy="1733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544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E53EE63C-503A-499E-800C-CEF7DC1635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809" y="1669536"/>
            <a:ext cx="6250878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#drop two lines (0 and 2)</a:t>
            </a:r>
            <a:b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conn_df_header.head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conn_df_header.drop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([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],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axis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inplace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True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conn_df_header.head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())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583D08-81AC-46C1-ABF3-647BA34E8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027" y="344204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Pandas Basic Operations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5ED2E68-26BD-4C05-89D8-48AEFB127FFF}"/>
              </a:ext>
            </a:extLst>
          </p:cNvPr>
          <p:cNvSpPr txBox="1"/>
          <p:nvPr/>
        </p:nvSpPr>
        <p:spPr>
          <a:xfrm>
            <a:off x="1625891" y="3877984"/>
            <a:ext cx="9216736" cy="1384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Delete a line or column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	</a:t>
            </a:r>
            <a:r>
              <a:rPr lang="en-US" sz="2800" b="1" dirty="0">
                <a:solidFill>
                  <a:prstClr val="black"/>
                </a:solidFill>
                <a:latin typeface="Calibri" panose="020F0502020204030204"/>
              </a:rPr>
              <a:t>axis</a:t>
            </a: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:  0 (row); 1 (column)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inplace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Makes changes in original Data Frame if </a:t>
            </a: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BA57696-7D5F-4817-AD66-7EF84B52577F}"/>
              </a:ext>
            </a:extLst>
          </p:cNvPr>
          <p:cNvSpPr/>
          <p:nvPr/>
        </p:nvSpPr>
        <p:spPr>
          <a:xfrm>
            <a:off x="327027" y="2353547"/>
            <a:ext cx="7007049" cy="523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ECE7F3B-5214-463C-B28D-BE1978993CBE}"/>
              </a:ext>
            </a:extLst>
          </p:cNvPr>
          <p:cNvSpPr txBox="1"/>
          <p:nvPr/>
        </p:nvSpPr>
        <p:spPr>
          <a:xfrm>
            <a:off x="7620112" y="2409374"/>
            <a:ext cx="3920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Delete the lines 0 and 2</a:t>
            </a:r>
          </a:p>
        </p:txBody>
      </p:sp>
    </p:spTree>
    <p:extLst>
      <p:ext uri="{BB962C8B-B14F-4D97-AF65-F5344CB8AC3E}">
        <p14:creationId xmlns:p14="http://schemas.microsoft.com/office/powerpoint/2010/main" val="2851360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25000">
                <a:schemeClr val="accent1"/>
              </a:gs>
              <a:gs pos="94000">
                <a:schemeClr val="accent5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0FC7B3D-DECB-6B4A-B36D-F34E590A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8692" y="-3726"/>
            <a:ext cx="6307492" cy="2416629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Unit 2 – Security Data Analysis</a:t>
            </a:r>
            <a:endParaRPr lang="en-US" sz="4800" dirty="0">
              <a:solidFill>
                <a:srgbClr val="00206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/>
                </a:gs>
                <a:gs pos="23000">
                  <a:schemeClr val="accent1"/>
                </a:gs>
                <a:gs pos="83000">
                  <a:schemeClr val="accent5"/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705504-D657-FB4C-8FF5-E0445466FD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349" y="1712281"/>
            <a:ext cx="3661831" cy="34536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A39031-E3A7-1E43-8BB3-77F0B1C8C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4876" y="2349910"/>
            <a:ext cx="6307492" cy="3789671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rgbClr val="002060"/>
                </a:solidFill>
              </a:rPr>
              <a:t>Outline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en-US" dirty="0">
                <a:solidFill>
                  <a:srgbClr val="002060"/>
                </a:solidFill>
              </a:rPr>
              <a:t>What is Data Analysis?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en-US" dirty="0"/>
              <a:t>Data Analysis Foundations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en-US" dirty="0"/>
              <a:t>Data Summarization</a:t>
            </a:r>
          </a:p>
        </p:txBody>
      </p:sp>
    </p:spTree>
    <p:extLst>
      <p:ext uri="{BB962C8B-B14F-4D97-AF65-F5344CB8AC3E}">
        <p14:creationId xmlns:p14="http://schemas.microsoft.com/office/powerpoint/2010/main" val="16735372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EA764101-B83A-424E-AF9F-1587AC1D7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666" y="2911884"/>
            <a:ext cx="4241798" cy="132556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0583D08-81AC-46C1-ABF3-647BA34E8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027" y="545504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Pandas Basic Operations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ECE7F3B-5214-463C-B28D-BE1978993CBE}"/>
              </a:ext>
            </a:extLst>
          </p:cNvPr>
          <p:cNvSpPr txBox="1"/>
          <p:nvPr/>
        </p:nvSpPr>
        <p:spPr>
          <a:xfrm>
            <a:off x="4135636" y="4926622"/>
            <a:ext cx="3920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 Duplicates lines</a:t>
            </a:r>
          </a:p>
        </p:txBody>
      </p:sp>
      <p:pic>
        <p:nvPicPr>
          <p:cNvPr id="7" name="Picture 2" descr="Resultado de imagem para tips">
            <a:extLst>
              <a:ext uri="{FF2B5EF4-FFF2-40B4-BE49-F238E27FC236}">
                <a16:creationId xmlns:a16="http://schemas.microsoft.com/office/drawing/2014/main" id="{BF08FFB1-48E9-41D5-A4D9-D9E637E9F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7" b="9744"/>
          <a:stretch/>
        </p:blipFill>
        <p:spPr bwMode="auto">
          <a:xfrm>
            <a:off x="9319357" y="175128"/>
            <a:ext cx="2035702" cy="167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8CACE19-A2E9-4280-976B-36A0C62F0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102" y="2022195"/>
            <a:ext cx="610552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16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DAEE7EC1-4329-4D09-BA36-3AAB9E9C8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808" y="2002973"/>
            <a:ext cx="8727197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#get the lines where the service is </a:t>
            </a:r>
            <a:r>
              <a:rPr kumimoji="0" lang="en-US" altLang="en-US" sz="2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ssl</a:t>
            </a:r>
            <a:b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#step 1 -&gt; create a variable with TRUE where the condition is applied</a:t>
            </a:r>
            <a:b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ssl_lines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conn_df_header.service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==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ssl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</a:t>
            </a:r>
            <a:b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</a:b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#step 2 -&gt; select in the frames, the lines where variables is true</a:t>
            </a:r>
            <a:b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conn_df_header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ssl_lines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])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583D08-81AC-46C1-ABF3-647BA34E8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027" y="130520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Pandas Basic Operations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5ED2E68-26BD-4C05-89D8-48AEFB127FFF}"/>
              </a:ext>
            </a:extLst>
          </p:cNvPr>
          <p:cNvSpPr txBox="1"/>
          <p:nvPr/>
        </p:nvSpPr>
        <p:spPr>
          <a:xfrm>
            <a:off x="701658" y="4556338"/>
            <a:ext cx="10713594" cy="954107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 1 =&gt; Create variable with TRUE if service == ‘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ssl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31FB61"/>
                </a:solidFill>
                <a:latin typeface="Calibri" panose="020F0502020204030204"/>
              </a:rPr>
              <a:t>Step 2 =&gt; Select all cases where the previous conditions is TRUE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31FB6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BA57696-7D5F-4817-AD66-7EF84B52577F}"/>
              </a:ext>
            </a:extLst>
          </p:cNvPr>
          <p:cNvSpPr/>
          <p:nvPr/>
        </p:nvSpPr>
        <p:spPr>
          <a:xfrm>
            <a:off x="808808" y="2710018"/>
            <a:ext cx="5768973" cy="523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ECE7F3B-5214-463C-B28D-BE1978993CBE}"/>
              </a:ext>
            </a:extLst>
          </p:cNvPr>
          <p:cNvSpPr txBox="1"/>
          <p:nvPr/>
        </p:nvSpPr>
        <p:spPr>
          <a:xfrm>
            <a:off x="5908858" y="1357063"/>
            <a:ext cx="6133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 the lines where service == ‘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ssl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’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F713F2E-24DB-4473-BC6C-E6475F7144C1}"/>
              </a:ext>
            </a:extLst>
          </p:cNvPr>
          <p:cNvSpPr/>
          <p:nvPr/>
        </p:nvSpPr>
        <p:spPr>
          <a:xfrm>
            <a:off x="808808" y="3417063"/>
            <a:ext cx="5768973" cy="52322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5" name="Picture 7" descr="See the source image">
            <a:extLst>
              <a:ext uri="{FF2B5EF4-FFF2-40B4-BE49-F238E27FC236}">
                <a16:creationId xmlns:a16="http://schemas.microsoft.com/office/drawing/2014/main" id="{C0F3054E-2CE8-4FFB-A1B2-CEED5C993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706" y="2747394"/>
            <a:ext cx="337108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See the source image">
            <a:extLst>
              <a:ext uri="{FF2B5EF4-FFF2-40B4-BE49-F238E27FC236}">
                <a16:creationId xmlns:a16="http://schemas.microsoft.com/office/drawing/2014/main" id="{0779CC01-5337-4FA2-AB0B-D778132DD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022" y="3472687"/>
            <a:ext cx="382792" cy="48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75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096D58-7046-4DFE-B3C3-5BBB6D392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Data (Loc x </a:t>
            </a:r>
            <a:r>
              <a:rPr lang="en-US" dirty="0" err="1"/>
              <a:t>Iloc</a:t>
            </a:r>
            <a:r>
              <a:rPr lang="en-US" dirty="0"/>
              <a:t>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62D90B-49F5-4A74-84F6-28B28B3F0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3625606"/>
          </a:xfrm>
        </p:spPr>
        <p:txBody>
          <a:bodyPr/>
          <a:lstStyle/>
          <a:p>
            <a:pPr algn="just"/>
            <a:r>
              <a:rPr lang="en-US" b="1" dirty="0"/>
              <a:t>Loc</a:t>
            </a:r>
            <a:r>
              <a:rPr lang="en-US" dirty="0"/>
              <a:t>: is </a:t>
            </a:r>
            <a:r>
              <a:rPr lang="en-US" b="1" dirty="0"/>
              <a:t>label-based</a:t>
            </a:r>
            <a:r>
              <a:rPr lang="en-US" dirty="0"/>
              <a:t>, which means that we must specify the name of the rows and columns that we need to filter out.</a:t>
            </a:r>
          </a:p>
          <a:p>
            <a:pPr algn="just"/>
            <a:r>
              <a:rPr lang="en-US" b="1" dirty="0" err="1"/>
              <a:t>Iloc</a:t>
            </a:r>
            <a:r>
              <a:rPr lang="en-US" b="1" dirty="0"/>
              <a:t>: </a:t>
            </a:r>
            <a:r>
              <a:rPr lang="en-US" dirty="0"/>
              <a:t>is </a:t>
            </a:r>
            <a:r>
              <a:rPr lang="en-US" b="1" dirty="0"/>
              <a:t>integer index-based</a:t>
            </a:r>
            <a:r>
              <a:rPr lang="en-US" dirty="0"/>
              <a:t>. So here, we must specify rows and columns by their integer index.</a:t>
            </a:r>
          </a:p>
        </p:txBody>
      </p:sp>
      <p:pic>
        <p:nvPicPr>
          <p:cNvPr id="18435" name="Picture 3" descr="Arrancar cabelos pode fazer mais fios crescerem, diz estudo">
            <a:extLst>
              <a:ext uri="{FF2B5EF4-FFF2-40B4-BE49-F238E27FC236}">
                <a16:creationId xmlns:a16="http://schemas.microsoft.com/office/drawing/2014/main" id="{2C986266-7AB6-432F-B0DE-3506BA95B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220" y="678426"/>
            <a:ext cx="2792361" cy="4188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277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FC887367-3066-4238-973A-E45949AB1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435" y="226585"/>
            <a:ext cx="10515600" cy="1325563"/>
          </a:xfrm>
        </p:spPr>
        <p:txBody>
          <a:bodyPr/>
          <a:lstStyle/>
          <a:p>
            <a:r>
              <a:rPr lang="en-US" dirty="0" err="1"/>
              <a:t>Iloc</a:t>
            </a:r>
            <a:endParaRPr lang="en-US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C454216-2AE1-48FB-9249-FA38E23A6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912" y="1728845"/>
            <a:ext cx="5217946" cy="33880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txBody>
          <a:bodyPr vert="horz" wrap="square" lIns="91440" tIns="0" rIns="9144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is primarily integer position based (from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+mn-lt"/>
              </a:rPr>
              <a:t>0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 to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+mn-lt"/>
              </a:rPr>
              <a:t>length-1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 of the axis) but may also be used with a Boolean array.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Allowed inputs are: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An integer, e.g.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+mn-lt"/>
              </a:rPr>
              <a:t>5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A list or array of integers, e.g.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+mn-lt"/>
              </a:rPr>
              <a:t>[4, 3, 0]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A slice object with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ints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, e.g.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+mn-lt"/>
              </a:rPr>
              <a:t>1:7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A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boolean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 array.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9E7548-1E7B-4ED9-921A-1CA037599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7423" y="109557"/>
            <a:ext cx="5217946" cy="674030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#get the  first line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conn_df_header.iloc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#get a specific field in the first line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srv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conn_df_header.iloc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].service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srv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#print all lines with field 2 (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id_orig_h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)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conn_df_header.iloc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[:,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#print the first three lines of field 2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conn_df_header.iloc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#'get line 1 to 3 (excluded line 1 and 3) of field 2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conn_df_header.iloc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#'get line 1, 2 3  of field 2')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conn_df_header.iloc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],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#get line 1, 2 3  of field 0 and 2 =&gt;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ts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&amp;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id_orig_p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)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conn_df_header.iloc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],[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]])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#('get the 5th last line')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conn_df_header.iloc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[-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5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])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984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FC887367-3066-4238-973A-E45949AB1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435" y="226585"/>
            <a:ext cx="10515600" cy="1325563"/>
          </a:xfrm>
        </p:spPr>
        <p:txBody>
          <a:bodyPr/>
          <a:lstStyle/>
          <a:p>
            <a:r>
              <a:rPr lang="en-US" dirty="0"/>
              <a:t>loc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0B5BFC-F4A1-4D40-8834-63AF636F8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0965" y="1540967"/>
            <a:ext cx="10153739" cy="40626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is primarily label based but may also be used with a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boolean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 array.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Allowed inputs are: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A single label, e.g.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+mn-lt"/>
              </a:rPr>
              <a:t>5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 or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+mn-lt"/>
              </a:rPr>
              <a:t>'a'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, (note that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+mn-lt"/>
              </a:rPr>
              <a:t>5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 is interpreted as a 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label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 of the index, and 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never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 as an integer position along the index).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A list or array of labels, e.g.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+mn-lt"/>
              </a:rPr>
              <a:t>['a', 'b', 'c']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A slice object with labels, e.g.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+mn-lt"/>
              </a:rPr>
              <a:t>'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E83E8C"/>
                </a:solidFill>
                <a:effectLst/>
                <a:latin typeface="+mn-lt"/>
              </a:rPr>
              <a:t>a':'f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+mn-lt"/>
              </a:rPr>
              <a:t>’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boolean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 array of the same length as the axis being sliced, e.g.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+mn-lt"/>
              </a:rPr>
              <a:t>[True, False, True]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An alignable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boolean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 Series. The index of the key will be aligned before masking.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An alignable Index. The Index of the returned selection will be the input.</a:t>
            </a:r>
          </a:p>
        </p:txBody>
      </p:sp>
    </p:spTree>
    <p:extLst>
      <p:ext uri="{BB962C8B-B14F-4D97-AF65-F5344CB8AC3E}">
        <p14:creationId xmlns:p14="http://schemas.microsoft.com/office/powerpoint/2010/main" val="3355981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FC887367-3066-4238-973A-E45949AB1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435" y="22658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loc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438D836-8EA3-478D-B15B-46D87D76D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3496" y="1989701"/>
            <a:ext cx="7911589" cy="23083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########### loc ################</a:t>
            </a:r>
            <a:b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#'get the </a:t>
            </a:r>
            <a:r>
              <a:rPr kumimoji="0" lang="en-US" altLang="en-US" sz="2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id_orig_h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in the first line ')</a:t>
            </a:r>
            <a:b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conn_df_header.loc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'id_orig_h'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#'get all information from the fields above')</a:t>
            </a:r>
            <a:b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conn_df_header.loc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[:, [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ts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uid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'id_orig_h'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id_orig_p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]])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517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861100-7EBC-46A2-9DB0-B1FCAEF3C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04" y="405762"/>
            <a:ext cx="10515600" cy="775417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Advanced Operations with loc &amp; </a:t>
            </a:r>
            <a:r>
              <a:rPr lang="en-US" sz="5400" dirty="0" err="1"/>
              <a:t>iloc</a:t>
            </a:r>
            <a:endParaRPr lang="en-US" sz="5400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9829144-839C-4D2E-A301-169F9EF22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358" y="1755155"/>
            <a:ext cx="7220503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'return the values with  complex condition assessment'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values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conn_df_header.loc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conn_df_header.service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==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'http'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&amp;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rgbClr val="080808"/>
                </a:solidFill>
                <a:latin typeface="JetBrains Mono"/>
              </a:rPr>
              <a:t>	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conn_df_header.id_orig_h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==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'192.168.202.79'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)]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values.iloc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[:,[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3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5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]])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only the fields [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ts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id_orig_p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id_resp_p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]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822F53-6A2A-48ED-AB25-67E815CDDBEE}"/>
              </a:ext>
            </a:extLst>
          </p:cNvPr>
          <p:cNvGrpSpPr/>
          <p:nvPr/>
        </p:nvGrpSpPr>
        <p:grpSpPr>
          <a:xfrm>
            <a:off x="332358" y="1755155"/>
            <a:ext cx="11859642" cy="1007710"/>
            <a:chOff x="332358" y="1755155"/>
            <a:chExt cx="11859642" cy="1007710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69481FE0-B7F5-47D4-AA29-9D2979F48F7B}"/>
                </a:ext>
              </a:extLst>
            </p:cNvPr>
            <p:cNvSpPr/>
            <p:nvPr/>
          </p:nvSpPr>
          <p:spPr>
            <a:xfrm>
              <a:off x="332358" y="2085389"/>
              <a:ext cx="7220503" cy="67747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3743A846-A272-41C8-A643-404620997370}"/>
                </a:ext>
              </a:extLst>
            </p:cNvPr>
            <p:cNvSpPr txBox="1"/>
            <p:nvPr/>
          </p:nvSpPr>
          <p:spPr>
            <a:xfrm>
              <a:off x="7718323" y="1755155"/>
              <a:ext cx="447367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Define a complex string as the query’s return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4903E423-4961-4EDB-8EBB-E10D68CEC4DD}"/>
              </a:ext>
            </a:extLst>
          </p:cNvPr>
          <p:cNvGrpSpPr/>
          <p:nvPr/>
        </p:nvGrpSpPr>
        <p:grpSpPr>
          <a:xfrm>
            <a:off x="166896" y="2694514"/>
            <a:ext cx="11757174" cy="3147295"/>
            <a:chOff x="166896" y="2694514"/>
            <a:chExt cx="11757174" cy="3147295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113A2E53-1FEF-48BE-B511-715ACE2C6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3764" y="3093099"/>
              <a:ext cx="5010306" cy="2748710"/>
            </a:xfrm>
            <a:prstGeom prst="rect">
              <a:avLst/>
            </a:prstGeom>
          </p:spPr>
        </p:pic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48A080F4-215D-4C44-89DA-2CA273553245}"/>
                </a:ext>
              </a:extLst>
            </p:cNvPr>
            <p:cNvSpPr/>
            <p:nvPr/>
          </p:nvSpPr>
          <p:spPr>
            <a:xfrm>
              <a:off x="166896" y="2694514"/>
              <a:ext cx="7385965" cy="452188"/>
            </a:xfrm>
            <a:prstGeom prst="rect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93486723-F5E2-40CE-ADCC-7EC3738C3A2F}"/>
                </a:ext>
              </a:extLst>
            </p:cNvPr>
            <p:cNvSpPr/>
            <p:nvPr/>
          </p:nvSpPr>
          <p:spPr>
            <a:xfrm>
              <a:off x="9016181" y="2954594"/>
              <a:ext cx="2907889" cy="452188"/>
            </a:xfrm>
            <a:prstGeom prst="rect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F9C74F31-0E78-40A3-889F-3D27F9995AB9}"/>
                </a:ext>
              </a:extLst>
            </p:cNvPr>
            <p:cNvSpPr txBox="1"/>
            <p:nvPr/>
          </p:nvSpPr>
          <p:spPr>
            <a:xfrm>
              <a:off x="983227" y="3733650"/>
              <a:ext cx="447367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7030A0"/>
                  </a:solidFill>
                </a:rPr>
                <a:t>Using </a:t>
              </a:r>
              <a:r>
                <a:rPr lang="en-US" sz="2800" dirty="0" err="1">
                  <a:solidFill>
                    <a:srgbClr val="7030A0"/>
                  </a:solidFill>
                </a:rPr>
                <a:t>iloc</a:t>
              </a:r>
              <a:r>
                <a:rPr lang="en-US" sz="2800" dirty="0">
                  <a:solidFill>
                    <a:srgbClr val="7030A0"/>
                  </a:solidFill>
                </a:rPr>
                <a:t> to return the attributes 0, 3, and 5 (all lines)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285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2FF698-B8A8-4EFB-8370-DDD6E6C77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125"/>
            <a:ext cx="10515600" cy="1325563"/>
          </a:xfrm>
        </p:spPr>
        <p:txBody>
          <a:bodyPr/>
          <a:lstStyle/>
          <a:p>
            <a:r>
              <a:rPr lang="en-US" dirty="0"/>
              <a:t>Advanced Operations with loc &amp; </a:t>
            </a:r>
            <a:r>
              <a:rPr lang="en-US" dirty="0" err="1"/>
              <a:t>iloc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2707DF2-5781-4E13-875F-7724E7B0E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807" y="3890664"/>
            <a:ext cx="5645263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'return the values when the condition is true'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lang="en-US" altLang="en-US" sz="20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US" altLang="en-US" sz="2000" dirty="0" err="1">
                <a:solidFill>
                  <a:srgbClr val="080808"/>
                </a:solidFill>
                <a:latin typeface="JetBrains Mono"/>
              </a:rPr>
              <a:t>conn_df_header.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loc</a:t>
            </a:r>
            <a:r>
              <a:rPr lang="en-US" altLang="en-US" sz="2000" dirty="0">
                <a:solidFill>
                  <a:srgbClr val="080808"/>
                </a:solidFill>
                <a:latin typeface="JetBrains Mono"/>
              </a:rPr>
              <a:t>[</a:t>
            </a:r>
            <a:r>
              <a:rPr lang="en-US" altLang="en-US" sz="2000" dirty="0" err="1">
                <a:solidFill>
                  <a:srgbClr val="080808"/>
                </a:solidFill>
                <a:latin typeface="JetBrains Mono"/>
              </a:rPr>
              <a:t>conn_df_header</a:t>
            </a:r>
            <a:r>
              <a:rPr lang="en-US" altLang="en-US" sz="2000" dirty="0">
                <a:solidFill>
                  <a:srgbClr val="080808"/>
                </a:solidFill>
                <a:latin typeface="JetBrains Mono"/>
              </a:rPr>
              <a:t>==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'http'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])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8D62138-CEDD-4978-A303-7B4A0662B63E}"/>
              </a:ext>
            </a:extLst>
          </p:cNvPr>
          <p:cNvSpPr/>
          <p:nvPr/>
        </p:nvSpPr>
        <p:spPr>
          <a:xfrm>
            <a:off x="365341" y="4231546"/>
            <a:ext cx="5525729" cy="7112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FC8D7F4-84CF-4B44-84C6-FE72CB81E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572" y="1391187"/>
            <a:ext cx="7155834" cy="246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599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861100-7EBC-46A2-9DB0-B1FCAEF3C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426" y="188145"/>
            <a:ext cx="10515600" cy="775417"/>
          </a:xfrm>
        </p:spPr>
        <p:txBody>
          <a:bodyPr/>
          <a:lstStyle/>
          <a:p>
            <a:r>
              <a:rPr lang="en-US" dirty="0"/>
              <a:t>Advanced Operations with loc &amp; </a:t>
            </a:r>
            <a:r>
              <a:rPr lang="en-US" dirty="0" err="1"/>
              <a:t>iloc</a:t>
            </a:r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60B5228-CD11-4F6C-A58E-99BD40773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209" y="1528211"/>
            <a:ext cx="7420558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'return the values inside the set'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blacklist =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set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([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'192.168.202.79'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'192.168.202.85'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blacklist_values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conn_df_header.id_orig_h.isin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(blacklist)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conn_df_header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blacklist_values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])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97A6B82-1577-4654-8A65-ED7CAE92C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560" y="2906281"/>
            <a:ext cx="5933440" cy="2978635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CDB9AD5E-9D71-4121-BCA7-85FE654A849D}"/>
              </a:ext>
            </a:extLst>
          </p:cNvPr>
          <p:cNvSpPr/>
          <p:nvPr/>
        </p:nvSpPr>
        <p:spPr>
          <a:xfrm>
            <a:off x="356263" y="2235907"/>
            <a:ext cx="7590504" cy="5014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C150567-6683-4B3D-BA59-527BF1513E17}"/>
              </a:ext>
            </a:extLst>
          </p:cNvPr>
          <p:cNvSpPr txBox="1"/>
          <p:nvPr/>
        </p:nvSpPr>
        <p:spPr>
          <a:xfrm>
            <a:off x="8116713" y="1080393"/>
            <a:ext cx="40684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Get the </a:t>
            </a:r>
            <a:r>
              <a:rPr lang="en-US" sz="2800" dirty="0" err="1"/>
              <a:t>informations</a:t>
            </a:r>
            <a:r>
              <a:rPr lang="en-US" sz="2800" dirty="0"/>
              <a:t> that contains elements of the blacklist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8D2C5B4-F54C-4E0F-9173-D3D605D6F31B}"/>
              </a:ext>
            </a:extLst>
          </p:cNvPr>
          <p:cNvSpPr/>
          <p:nvPr/>
        </p:nvSpPr>
        <p:spPr>
          <a:xfrm>
            <a:off x="356263" y="2737352"/>
            <a:ext cx="5475577" cy="5014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4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B69CBF-9B30-4A86-A4C9-5CF548B99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39" y="312175"/>
            <a:ext cx="10515600" cy="1325563"/>
          </a:xfrm>
        </p:spPr>
        <p:txBody>
          <a:bodyPr/>
          <a:lstStyle/>
          <a:p>
            <a:r>
              <a:rPr lang="en-US" dirty="0"/>
              <a:t>Let’s training?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8A5A60-DFDC-4D8C-91DD-D0197A7C6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919" y="2263289"/>
            <a:ext cx="5491777" cy="171081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600" dirty="0">
                <a:latin typeface="Abadi" panose="020B0604020104020204" pitchFamily="34" charset="0"/>
              </a:rPr>
              <a:t>Exercise 1 – IDPS Log Analysis</a:t>
            </a:r>
            <a:endParaRPr lang="en-US" sz="3600" i="1" dirty="0">
              <a:solidFill>
                <a:srgbClr val="FF0000"/>
              </a:solidFill>
              <a:latin typeface="Abadi" panose="020B0604020104020204" pitchFamily="34" charset="0"/>
            </a:endParaRPr>
          </a:p>
          <a:p>
            <a:pPr marL="742950" indent="-742950">
              <a:lnSpc>
                <a:spcPct val="100000"/>
              </a:lnSpc>
              <a:buFont typeface="+mj-lt"/>
              <a:buAutoNum type="arabicPeriod"/>
            </a:pPr>
            <a:endParaRPr lang="en-US" sz="3600" i="1" dirty="0">
              <a:solidFill>
                <a:srgbClr val="FF0000"/>
              </a:solidFill>
              <a:latin typeface="Abadi" panose="020B0604020104020204" pitchFamily="34" charset="0"/>
            </a:endParaRPr>
          </a:p>
        </p:txBody>
      </p:sp>
      <p:pic>
        <p:nvPicPr>
          <p:cNvPr id="16386" name="Picture 2" descr="Funny Fitness Cartoons | Starting to Exercise Joke. She should be proud of  him. | e-Forwards ... | Workout memes funny, Funny workout pictures, Workout  humor">
            <a:extLst>
              <a:ext uri="{FF2B5EF4-FFF2-40B4-BE49-F238E27FC236}">
                <a16:creationId xmlns:a16="http://schemas.microsoft.com/office/drawing/2014/main" id="{762D9880-4CB7-4D4E-8701-81E8FB324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175" y="27039"/>
            <a:ext cx="6219825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483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0BA26-1F71-1D4E-BE52-10A03A52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08491" y="359229"/>
            <a:ext cx="4190432" cy="52033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b="1" u="sng" kern="1200" dirty="0">
                <a:latin typeface="+mn-lt"/>
                <a:cs typeface="Aharoni" panose="02010803020104030203" pitchFamily="2" charset="-79"/>
              </a:rPr>
              <a:t>What is Data Analysis?</a:t>
            </a:r>
          </a:p>
        </p:txBody>
      </p:sp>
      <p:pic>
        <p:nvPicPr>
          <p:cNvPr id="1026" name="Picture 2" descr="Enterprise internet attack surface is growing, report shows | CSO Online">
            <a:extLst>
              <a:ext uri="{FF2B5EF4-FFF2-40B4-BE49-F238E27FC236}">
                <a16:creationId xmlns:a16="http://schemas.microsoft.com/office/drawing/2014/main" id="{F8790EDD-C6BA-4A7B-910F-CDAFC55EC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02" y="137652"/>
            <a:ext cx="6060359" cy="566338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8180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0BA26-1F71-1D4E-BE52-10A03A52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52853" y="445436"/>
            <a:ext cx="4190432" cy="52033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b="1" kern="1200" dirty="0">
                <a:latin typeface="+mn-lt"/>
                <a:cs typeface="Aharoni" panose="02010803020104030203" pitchFamily="2" charset="-79"/>
              </a:rPr>
              <a:t>Data Summarization</a:t>
            </a:r>
          </a:p>
        </p:txBody>
      </p:sp>
      <p:pic>
        <p:nvPicPr>
          <p:cNvPr id="4" name="Picture 2" descr="Image for post">
            <a:extLst>
              <a:ext uri="{FF2B5EF4-FFF2-40B4-BE49-F238E27FC236}">
                <a16:creationId xmlns:a16="http://schemas.microsoft.com/office/drawing/2014/main" id="{10009246-4BE3-4E5F-95D2-2C1626236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413" y="359229"/>
            <a:ext cx="4479822" cy="537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66F4E21-2C66-4897-B849-565FD7ECD513}"/>
              </a:ext>
            </a:extLst>
          </p:cNvPr>
          <p:cNvSpPr txBox="1"/>
          <p:nvPr/>
        </p:nvSpPr>
        <p:spPr>
          <a:xfrm>
            <a:off x="8102875" y="4159044"/>
            <a:ext cx="2521972" cy="64633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i="1" dirty="0"/>
              <a:t>unit2_summarization.py</a:t>
            </a:r>
          </a:p>
          <a:p>
            <a:r>
              <a:rPr lang="en-US" b="1" i="1" dirty="0"/>
              <a:t>http.log</a:t>
            </a:r>
          </a:p>
        </p:txBody>
      </p:sp>
    </p:spTree>
    <p:extLst>
      <p:ext uri="{BB962C8B-B14F-4D97-AF65-F5344CB8AC3E}">
        <p14:creationId xmlns:p14="http://schemas.microsoft.com/office/powerpoint/2010/main" val="2404476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FA3361-56BD-4F23-8DEE-5690F3536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7473"/>
            <a:ext cx="10515600" cy="765585"/>
          </a:xfrm>
        </p:spPr>
        <p:txBody>
          <a:bodyPr/>
          <a:lstStyle/>
          <a:p>
            <a:r>
              <a:rPr lang="en-US" dirty="0"/>
              <a:t>Time Information in Network Analysis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E0946D-9D5D-4BC8-81D8-F69897866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691" y="1201993"/>
            <a:ext cx="10515600" cy="4454013"/>
          </a:xfrm>
        </p:spPr>
        <p:txBody>
          <a:bodyPr>
            <a:normAutofit fontScale="92500"/>
          </a:bodyPr>
          <a:lstStyle/>
          <a:p>
            <a:r>
              <a:rPr lang="en-US" dirty="0"/>
              <a:t>Everything happening on the </a:t>
            </a:r>
            <a:r>
              <a:rPr lang="en-US" b="1" dirty="0"/>
              <a:t>network is time sensitive</a:t>
            </a:r>
            <a:r>
              <a:rPr lang="en-US" dirty="0"/>
              <a:t>. </a:t>
            </a:r>
          </a:p>
          <a:p>
            <a:r>
              <a:rPr lang="en-US" dirty="0"/>
              <a:t>This feature can not only prevent and analyze cyberattacks, but it can also allow you to examine </a:t>
            </a:r>
            <a:r>
              <a:rPr lang="en-US" b="1" dirty="0"/>
              <a:t>trends and network latency</a:t>
            </a:r>
            <a:r>
              <a:rPr lang="en-US" dirty="0"/>
              <a:t>. </a:t>
            </a:r>
          </a:p>
          <a:p>
            <a:r>
              <a:rPr lang="en-US" dirty="0"/>
              <a:t>Network packet timestamping can be used to investigate various events that, one way or another, have affected your network performance. </a:t>
            </a:r>
          </a:p>
          <a:p>
            <a:pPr lvl="1"/>
            <a:r>
              <a:rPr lang="en-US" dirty="0"/>
              <a:t>For instance, tracing the arrival of packets gives you an idea about the original traffic, so that you can calculate </a:t>
            </a:r>
            <a:r>
              <a:rPr lang="en-US" dirty="0" err="1"/>
              <a:t>perlink</a:t>
            </a:r>
            <a:r>
              <a:rPr lang="en-US" dirty="0"/>
              <a:t> metrics, like utilization figures, or performance of applications, such as TCP flow throughput, delay, and jitter. </a:t>
            </a:r>
          </a:p>
          <a:p>
            <a:r>
              <a:rPr lang="en-US" dirty="0"/>
              <a:t>Incorrectly timed packets will cause a delay in identifying and resolving the issues, which makes timestamping essential.</a:t>
            </a:r>
          </a:p>
          <a:p>
            <a:r>
              <a:rPr lang="en-US" dirty="0"/>
              <a:t>Timestamp in distributed sensors network can be used to correlate events.</a:t>
            </a:r>
          </a:p>
        </p:txBody>
      </p:sp>
    </p:spTree>
    <p:extLst>
      <p:ext uri="{BB962C8B-B14F-4D97-AF65-F5344CB8AC3E}">
        <p14:creationId xmlns:p14="http://schemas.microsoft.com/office/powerpoint/2010/main" val="12011728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3CB422-0B79-4230-B1C0-FAA333D3C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91" y="192601"/>
            <a:ext cx="10515600" cy="667262"/>
          </a:xfrm>
        </p:spPr>
        <p:txBody>
          <a:bodyPr>
            <a:normAutofit fontScale="90000"/>
          </a:bodyPr>
          <a:lstStyle/>
          <a:p>
            <a:r>
              <a:rPr lang="en-US" dirty="0"/>
              <a:t>PCAP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9019B4-8EF1-4D2D-82FA-CC691630A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4441"/>
            <a:ext cx="7519219" cy="4772363"/>
          </a:xfrm>
        </p:spPr>
        <p:txBody>
          <a:bodyPr>
            <a:normAutofit fontScale="92500"/>
          </a:bodyPr>
          <a:lstStyle/>
          <a:p>
            <a:r>
              <a:rPr lang="en-US" dirty="0"/>
              <a:t>PCAP (packet capture) is an application programming interface (API) for capturing network traffic. </a:t>
            </a:r>
          </a:p>
          <a:p>
            <a:r>
              <a:rPr lang="en-US" dirty="0"/>
              <a:t>Wireshark is a free and open-source packet analyzer. It is used for network troubleshooting, analysis, software and communications protocol development, and education. </a:t>
            </a:r>
          </a:p>
          <a:p>
            <a:r>
              <a:rPr lang="en-US" dirty="0"/>
              <a:t>Wireshark supports a bunch of export formats, including </a:t>
            </a:r>
            <a:r>
              <a:rPr lang="en-US" dirty="0" err="1"/>
              <a:t>pcap</a:t>
            </a:r>
            <a:r>
              <a:rPr lang="en-US" dirty="0"/>
              <a:t>.</a:t>
            </a:r>
          </a:p>
          <a:p>
            <a:r>
              <a:rPr lang="en-US" dirty="0"/>
              <a:t>Wireshark has a set of features that simplifies the analysis of a specific stream of data, having protocols plugins that enable analyst to read the information contextualized with the protocol.</a:t>
            </a:r>
          </a:p>
        </p:txBody>
      </p:sp>
      <p:pic>
        <p:nvPicPr>
          <p:cNvPr id="22532" name="Picture 4" descr="Wireshark – Wikipédia, a enciclopédia livre">
            <a:extLst>
              <a:ext uri="{FF2B5EF4-FFF2-40B4-BE49-F238E27FC236}">
                <a16:creationId xmlns:a16="http://schemas.microsoft.com/office/drawing/2014/main" id="{7E179E11-7FC3-4231-B98B-14396091A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077" y="3222522"/>
            <a:ext cx="3606751" cy="225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>
            <a:extLst>
              <a:ext uri="{FF2B5EF4-FFF2-40B4-BE49-F238E27FC236}">
                <a16:creationId xmlns:a16="http://schemas.microsoft.com/office/drawing/2014/main" id="{D2DB8C3B-F58E-4E10-9A09-643C2C13C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318" y="382229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1515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Tips for College Admissions – The Rampage">
            <a:extLst>
              <a:ext uri="{FF2B5EF4-FFF2-40B4-BE49-F238E27FC236}">
                <a16:creationId xmlns:a16="http://schemas.microsoft.com/office/drawing/2014/main" id="{534FF225-1C02-4887-8D44-6ED3368D6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511" y="3892345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5201085-82BC-4D00-A39B-71A50AAED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37" y="200455"/>
            <a:ext cx="10515600" cy="1090049"/>
          </a:xfrm>
        </p:spPr>
        <p:txBody>
          <a:bodyPr/>
          <a:lstStyle/>
          <a:p>
            <a:r>
              <a:rPr lang="en-US" dirty="0"/>
              <a:t>Understanding the Dataset (http.log)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16F956-CBDD-412E-8B4B-7AB618F7C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545"/>
            <a:ext cx="10515600" cy="3625606"/>
          </a:xfrm>
        </p:spPr>
        <p:txBody>
          <a:bodyPr/>
          <a:lstStyle/>
          <a:p>
            <a:r>
              <a:rPr lang="en-US" dirty="0"/>
              <a:t>The data was generated from various PCAPs that have been collected and contain both legitimate traffic as well as traffic relating to exploit kits. </a:t>
            </a:r>
          </a:p>
          <a:p>
            <a:r>
              <a:rPr lang="en-US" dirty="0"/>
              <a:t>While no malicious traffic is contained within the log file there are malicious domains and URLS (it's recommended you don't visit them).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8D4F718-4C75-4CAF-8375-4D029583D10A}"/>
              </a:ext>
            </a:extLst>
          </p:cNvPr>
          <p:cNvSpPr txBox="1"/>
          <p:nvPr/>
        </p:nvSpPr>
        <p:spPr>
          <a:xfrm>
            <a:off x="4606721" y="3981669"/>
            <a:ext cx="663431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While this traffic was generated by running Bro over a series of PCAPS, similar data can be obtained from various Web Proxies, this is a nice cross over example of what is possible with your own data.</a:t>
            </a:r>
          </a:p>
        </p:txBody>
      </p:sp>
    </p:spTree>
    <p:extLst>
      <p:ext uri="{BB962C8B-B14F-4D97-AF65-F5344CB8AC3E}">
        <p14:creationId xmlns:p14="http://schemas.microsoft.com/office/powerpoint/2010/main" val="8916722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C03692-49B0-4D31-A363-7D994CEA2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494" y="107756"/>
            <a:ext cx="10515600" cy="1001559"/>
          </a:xfrm>
        </p:spPr>
        <p:txBody>
          <a:bodyPr/>
          <a:lstStyle/>
          <a:p>
            <a:r>
              <a:rPr lang="en-US" dirty="0"/>
              <a:t>Convert to Datetime type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8179F2-D82B-453F-ACD6-51F97F82E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990" y="1109315"/>
            <a:ext cx="4640172" cy="4328992"/>
          </a:xfrm>
        </p:spPr>
        <p:txBody>
          <a:bodyPr>
            <a:normAutofit/>
          </a:bodyPr>
          <a:lstStyle/>
          <a:p>
            <a:r>
              <a:rPr lang="en-US" sz="3200" dirty="0"/>
              <a:t>The timestamp is float.</a:t>
            </a:r>
          </a:p>
          <a:p>
            <a:r>
              <a:rPr lang="en-US" sz="3200" dirty="0"/>
              <a:t>To be possible to make time-series analysis, it is required to adjust the type to datetime.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8C723BB-FE1D-4791-819F-669893A501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628"/>
          <a:stretch/>
        </p:blipFill>
        <p:spPr>
          <a:xfrm>
            <a:off x="5019162" y="2648522"/>
            <a:ext cx="4714875" cy="226940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5A605A2-323A-4331-9363-C5A8B0B51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421" y="3750133"/>
            <a:ext cx="4219575" cy="1400175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264DDBC2-B8F4-472A-A6FB-195C5A7CBD83}"/>
              </a:ext>
            </a:extLst>
          </p:cNvPr>
          <p:cNvSpPr/>
          <p:nvPr/>
        </p:nvSpPr>
        <p:spPr>
          <a:xfrm>
            <a:off x="4953446" y="3079994"/>
            <a:ext cx="4780591" cy="3876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Time Series Analysis of a REIT Portfolio | by Andrew Cole | Level Up Coding">
            <a:extLst>
              <a:ext uri="{FF2B5EF4-FFF2-40B4-BE49-F238E27FC236}">
                <a16:creationId xmlns:a16="http://schemas.microsoft.com/office/drawing/2014/main" id="{007D9A56-1944-4F86-BDF8-BCBD68FC734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0209" y="233381"/>
            <a:ext cx="3274142" cy="218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BDFC78F8-A86B-4EFA-9309-3A4549014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3184" y="4651472"/>
            <a:ext cx="2771784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(http_df.info())</a:t>
            </a:r>
            <a:b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(http_df.head())</a:t>
            </a:r>
            <a:endParaRPr kumimoji="0" lang="en-US" altLang="en-US" sz="5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5916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">
            <a:extLst>
              <a:ext uri="{FF2B5EF4-FFF2-40B4-BE49-F238E27FC236}">
                <a16:creationId xmlns:a16="http://schemas.microsoft.com/office/drawing/2014/main" id="{468A9F17-1563-4B8F-9BE1-59F29FC77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121" y="1367605"/>
            <a:ext cx="5111079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from 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datetime 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datetime</a:t>
            </a:r>
            <a:b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http_df[</a:t>
            </a: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'ts'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 = [</a:t>
            </a:r>
            <a:b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datetime.fromtimestamp(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float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(date))</a:t>
            </a:r>
            <a:b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for 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date 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 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http_df[</a:t>
            </a: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'ts'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].values</a:t>
            </a:r>
            <a:b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</a:t>
            </a:r>
            <a:b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(http_df)</a:t>
            </a:r>
            <a:b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(http_df.info())</a:t>
            </a:r>
            <a:endParaRPr kumimoji="0" lang="en-US" altLang="en-US" sz="5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DC03692-49B0-4D31-A363-7D994CEA2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49" y="234749"/>
            <a:ext cx="10515600" cy="1001559"/>
          </a:xfrm>
        </p:spPr>
        <p:txBody>
          <a:bodyPr/>
          <a:lstStyle/>
          <a:p>
            <a:r>
              <a:rPr lang="en-US" dirty="0"/>
              <a:t>Convert to Datetime type</a:t>
            </a:r>
          </a:p>
        </p:txBody>
      </p:sp>
      <p:pic>
        <p:nvPicPr>
          <p:cNvPr id="8" name="Picture 2" descr="Time Series Analysis of a REIT Portfolio | by Andrew Cole | Level Up Coding">
            <a:extLst>
              <a:ext uri="{FF2B5EF4-FFF2-40B4-BE49-F238E27FC236}">
                <a16:creationId xmlns:a16="http://schemas.microsoft.com/office/drawing/2014/main" id="{007D9A56-1944-4F86-BDF8-BCBD68FC734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0209" y="233381"/>
            <a:ext cx="3274142" cy="218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A35E6642-3ED7-4B2E-B1FD-30C8E43A5E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498"/>
          <a:stretch/>
        </p:blipFill>
        <p:spPr>
          <a:xfrm>
            <a:off x="4444181" y="3012564"/>
            <a:ext cx="6833419" cy="161925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878EAD7-E5BF-46F5-8E22-844CCF8CF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224353"/>
            <a:ext cx="5867400" cy="1219200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43F075C6-2EA8-485E-9C0E-A8F2CBCFD9C9}"/>
              </a:ext>
            </a:extLst>
          </p:cNvPr>
          <p:cNvSpPr/>
          <p:nvPr/>
        </p:nvSpPr>
        <p:spPr>
          <a:xfrm>
            <a:off x="6194323" y="4663769"/>
            <a:ext cx="5545393" cy="3015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FE1F34F2-24AC-414B-A5F9-F29923DAAE65}"/>
              </a:ext>
            </a:extLst>
          </p:cNvPr>
          <p:cNvSpPr/>
          <p:nvPr/>
        </p:nvSpPr>
        <p:spPr>
          <a:xfrm>
            <a:off x="4957764" y="3012564"/>
            <a:ext cx="2875935" cy="11409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253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4806D1-8B20-41EB-A88A-0F44C367C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420" y="176606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Resampling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D472C9-13CE-4486-8908-9BC715410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Analyzing the dataset, perceives that it is indexed by the row number.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perform time series analyzes, it is required that dataset is indexed by the timestamp.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C8B4D8-F9BC-4519-84BB-70495AF687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31"/>
          <a:stretch/>
        </p:blipFill>
        <p:spPr>
          <a:xfrm>
            <a:off x="1838632" y="2657475"/>
            <a:ext cx="3248639" cy="154305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020292F-E2C3-4E76-B4CA-87DD8A0E1673}"/>
              </a:ext>
            </a:extLst>
          </p:cNvPr>
          <p:cNvSpPr/>
          <p:nvPr/>
        </p:nvSpPr>
        <p:spPr>
          <a:xfrm>
            <a:off x="1730477" y="2504275"/>
            <a:ext cx="511278" cy="14187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0464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4806D1-8B20-41EB-A88A-0F44C367C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83" y="218695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dirty="0"/>
              <a:t>Resampling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2BFA0E15-2F07-4591-BB26-03BB3709A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9003" y="2105561"/>
            <a:ext cx="4982903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http_df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http_df.set_index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ts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http_df.index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pd.to_datetime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http_df.index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http_df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http_df.sort_index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http_df.head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())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6B98834C-D26A-45D1-B866-23DEE9009B96}"/>
              </a:ext>
            </a:extLst>
          </p:cNvPr>
          <p:cNvGrpSpPr/>
          <p:nvPr/>
        </p:nvGrpSpPr>
        <p:grpSpPr>
          <a:xfrm>
            <a:off x="2569003" y="1198758"/>
            <a:ext cx="7028161" cy="1247478"/>
            <a:chOff x="1750142" y="2115259"/>
            <a:chExt cx="7028161" cy="1247478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AEDA7D97-7A20-4D63-841F-CEC8F4E33B3C}"/>
                </a:ext>
              </a:extLst>
            </p:cNvPr>
            <p:cNvSpPr/>
            <p:nvPr/>
          </p:nvSpPr>
          <p:spPr>
            <a:xfrm>
              <a:off x="1750142" y="2992566"/>
              <a:ext cx="3883742" cy="37017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216CC23E-B88A-463A-ACCD-0783EFA05479}"/>
                </a:ext>
              </a:extLst>
            </p:cNvPr>
            <p:cNvSpPr txBox="1"/>
            <p:nvPr/>
          </p:nvSpPr>
          <p:spPr>
            <a:xfrm>
              <a:off x="6253316" y="2115259"/>
              <a:ext cx="25249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Index dataset by </a:t>
              </a:r>
              <a:r>
                <a:rPr lang="en-US" sz="2400" dirty="0" err="1"/>
                <a:t>ts</a:t>
              </a:r>
              <a:endParaRPr lang="en-US" sz="2400" dirty="0"/>
            </a:p>
          </p:txBody>
        </p:sp>
        <p:cxnSp>
          <p:nvCxnSpPr>
            <p:cNvPr id="12" name="Conector de Seta Reta 11">
              <a:extLst>
                <a:ext uri="{FF2B5EF4-FFF2-40B4-BE49-F238E27FC236}">
                  <a16:creationId xmlns:a16="http://schemas.microsoft.com/office/drawing/2014/main" id="{216AC888-1588-47BB-8025-3AB774E39ACC}"/>
                </a:ext>
              </a:extLst>
            </p:cNvPr>
            <p:cNvCxnSpPr>
              <a:endCxn id="10" idx="1"/>
            </p:cNvCxnSpPr>
            <p:nvPr/>
          </p:nvCxnSpPr>
          <p:spPr>
            <a:xfrm flipV="1">
              <a:off x="5633884" y="2346092"/>
              <a:ext cx="619432" cy="77073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20C59D23-47B0-4555-A62B-63936F17984F}"/>
              </a:ext>
            </a:extLst>
          </p:cNvPr>
          <p:cNvGrpSpPr/>
          <p:nvPr/>
        </p:nvGrpSpPr>
        <p:grpSpPr>
          <a:xfrm>
            <a:off x="2569003" y="2202709"/>
            <a:ext cx="10245214" cy="830997"/>
            <a:chOff x="1750142" y="2791649"/>
            <a:chExt cx="12100435" cy="830997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AAC1AFA6-4B3C-4422-A015-37035F4F73C2}"/>
                </a:ext>
              </a:extLst>
            </p:cNvPr>
            <p:cNvSpPr/>
            <p:nvPr/>
          </p:nvSpPr>
          <p:spPr>
            <a:xfrm>
              <a:off x="1750142" y="3022062"/>
              <a:ext cx="6224407" cy="37017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5639814D-A44E-414B-A384-EC6D0ABC2AD9}"/>
                </a:ext>
              </a:extLst>
            </p:cNvPr>
            <p:cNvSpPr txBox="1"/>
            <p:nvPr/>
          </p:nvSpPr>
          <p:spPr>
            <a:xfrm>
              <a:off x="9623939" y="2791649"/>
              <a:ext cx="42266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Set index to </a:t>
              </a:r>
              <a:r>
                <a:rPr lang="en-US" sz="2400" b="0" i="0" dirty="0">
                  <a:solidFill>
                    <a:srgbClr val="242729"/>
                  </a:solidFill>
                  <a:effectLst/>
                  <a:latin typeface="Arial" panose="020B0604020202020204" pitchFamily="34" charset="0"/>
                </a:rPr>
                <a:t>type of '</a:t>
              </a:r>
              <a:r>
                <a:rPr lang="en-US" sz="2400" b="0" i="0" dirty="0" err="1">
                  <a:solidFill>
                    <a:srgbClr val="242729"/>
                  </a:solidFill>
                  <a:effectLst/>
                  <a:latin typeface="Arial" panose="020B0604020202020204" pitchFamily="34" charset="0"/>
                </a:rPr>
                <a:t>DatetimeIndex</a:t>
              </a:r>
              <a:r>
                <a:rPr lang="en-US" sz="2400" b="0" i="0" dirty="0">
                  <a:solidFill>
                    <a:srgbClr val="242729"/>
                  </a:solidFill>
                  <a:effectLst/>
                  <a:latin typeface="Arial" panose="020B0604020202020204" pitchFamily="34" charset="0"/>
                </a:rPr>
                <a:t>',</a:t>
              </a:r>
              <a:endParaRPr lang="en-US" sz="2400" dirty="0"/>
            </a:p>
          </p:txBody>
        </p: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43FA7D6C-E83D-421F-8FE0-DB147226A317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>
              <a:off x="7974549" y="3207148"/>
              <a:ext cx="164939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02194BC6-3188-4BA6-9550-70941D305AF9}"/>
              </a:ext>
            </a:extLst>
          </p:cNvPr>
          <p:cNvGrpSpPr/>
          <p:nvPr/>
        </p:nvGrpSpPr>
        <p:grpSpPr>
          <a:xfrm>
            <a:off x="2569003" y="2809176"/>
            <a:ext cx="7831395" cy="1314286"/>
            <a:chOff x="1750142" y="3022062"/>
            <a:chExt cx="9249518" cy="1314286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6CDADA62-4289-4C7B-A5C9-5A5A40D80F62}"/>
                </a:ext>
              </a:extLst>
            </p:cNvPr>
            <p:cNvSpPr/>
            <p:nvPr/>
          </p:nvSpPr>
          <p:spPr>
            <a:xfrm>
              <a:off x="1750142" y="3022062"/>
              <a:ext cx="4017994" cy="37017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8B1FAFCF-8045-40D6-931E-A36B84AF4D86}"/>
                </a:ext>
              </a:extLst>
            </p:cNvPr>
            <p:cNvSpPr txBox="1"/>
            <p:nvPr/>
          </p:nvSpPr>
          <p:spPr>
            <a:xfrm>
              <a:off x="6773022" y="3874683"/>
              <a:ext cx="42266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Re-sort the dataset</a:t>
              </a:r>
            </a:p>
          </p:txBody>
        </p:sp>
        <p:cxnSp>
          <p:nvCxnSpPr>
            <p:cNvPr id="26" name="Conector de Seta Reta 25">
              <a:extLst>
                <a:ext uri="{FF2B5EF4-FFF2-40B4-BE49-F238E27FC236}">
                  <a16:creationId xmlns:a16="http://schemas.microsoft.com/office/drawing/2014/main" id="{E7FF0400-598E-4082-958A-0C6043E69F09}"/>
                </a:ext>
              </a:extLst>
            </p:cNvPr>
            <p:cNvCxnSpPr>
              <a:cxnSpLocks/>
              <a:stCxn id="24" idx="3"/>
              <a:endCxn id="25" idx="1"/>
            </p:cNvCxnSpPr>
            <p:nvPr/>
          </p:nvCxnSpPr>
          <p:spPr>
            <a:xfrm>
              <a:off x="5768136" y="3207148"/>
              <a:ext cx="1004886" cy="89836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06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C03692-49B0-4D31-A363-7D994CEA2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494" y="510879"/>
            <a:ext cx="10515600" cy="1001559"/>
          </a:xfrm>
        </p:spPr>
        <p:txBody>
          <a:bodyPr>
            <a:normAutofit/>
          </a:bodyPr>
          <a:lstStyle/>
          <a:p>
            <a:r>
              <a:rPr lang="en-US" sz="4800" dirty="0"/>
              <a:t>Time Series Analysis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8179F2-D82B-453F-ACD6-51F97F82E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989" y="1553497"/>
            <a:ext cx="5446045" cy="388481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Perceive the timestamp field </a:t>
            </a:r>
            <a:r>
              <a:rPr lang="en-US" sz="3200" b="1" u="sng" dirty="0"/>
              <a:t>(</a:t>
            </a:r>
            <a:r>
              <a:rPr lang="en-US" sz="3200" b="1" u="sng" dirty="0" err="1"/>
              <a:t>ts</a:t>
            </a:r>
            <a:r>
              <a:rPr lang="en-US" sz="3200" b="1" u="sng" dirty="0"/>
              <a:t>) has a float type</a:t>
            </a:r>
            <a:r>
              <a:rPr lang="en-US" sz="3200" dirty="0"/>
              <a:t>.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During a time-series analysis, the first task is looking for information in the dataset, trying to </a:t>
            </a:r>
            <a:r>
              <a:rPr lang="en-US" sz="3200" b="1" dirty="0"/>
              <a:t>reassemble slice times of unusual or dangerous activities</a:t>
            </a:r>
            <a:r>
              <a:rPr lang="en-US" sz="3200" dirty="0"/>
              <a:t>.</a:t>
            </a:r>
          </a:p>
        </p:txBody>
      </p:sp>
      <p:pic>
        <p:nvPicPr>
          <p:cNvPr id="8" name="Picture 2" descr="Time Series Analysis of a REIT Portfolio | by Andrew Cole | Level Up Coding">
            <a:extLst>
              <a:ext uri="{FF2B5EF4-FFF2-40B4-BE49-F238E27FC236}">
                <a16:creationId xmlns:a16="http://schemas.microsoft.com/office/drawing/2014/main" id="{007D9A56-1944-4F86-BDF8-BCBD68FC734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306" y="971006"/>
            <a:ext cx="5446045" cy="3630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904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DFE2A9-C328-42F5-A85F-712BC178D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20" y="321059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Perform queries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4508545-A10F-430A-B7FF-B005FB102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034" y="2765774"/>
            <a:ext cx="5682966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http_df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'2012-02'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]) 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select the given month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http_df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'2012-01'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'2012-03'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]) 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select between dates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0A59D9F-B7F8-4A81-9DA8-55000A66E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002" y="509047"/>
            <a:ext cx="4278107" cy="236328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B637051-D1E2-4ECC-B441-B02D81243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985" y="3187168"/>
            <a:ext cx="4540815" cy="225971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D922E0E-F002-4E1D-AF05-323CDD0C4DA5}"/>
              </a:ext>
            </a:extLst>
          </p:cNvPr>
          <p:cNvSpPr/>
          <p:nvPr/>
        </p:nvSpPr>
        <p:spPr>
          <a:xfrm>
            <a:off x="6767358" y="3321051"/>
            <a:ext cx="862474" cy="2125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A2457B5B-B632-422C-874B-2D814B67E867}"/>
              </a:ext>
            </a:extLst>
          </p:cNvPr>
          <p:cNvGrpSpPr/>
          <p:nvPr/>
        </p:nvGrpSpPr>
        <p:grpSpPr>
          <a:xfrm>
            <a:off x="413034" y="881063"/>
            <a:ext cx="7467522" cy="2214745"/>
            <a:chOff x="413034" y="881063"/>
            <a:chExt cx="7467522" cy="2214745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A9941688-37A7-4405-982D-A1AC4CA389E3}"/>
                </a:ext>
              </a:extLst>
            </p:cNvPr>
            <p:cNvSpPr/>
            <p:nvPr/>
          </p:nvSpPr>
          <p:spPr>
            <a:xfrm>
              <a:off x="6898712" y="881063"/>
              <a:ext cx="981844" cy="19240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363C7EC1-7A0B-49C6-A0B1-11377AFF67B9}"/>
                </a:ext>
              </a:extLst>
            </p:cNvPr>
            <p:cNvSpPr/>
            <p:nvPr/>
          </p:nvSpPr>
          <p:spPr>
            <a:xfrm>
              <a:off x="413034" y="2805114"/>
              <a:ext cx="4935714" cy="29069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tângulo 11">
            <a:extLst>
              <a:ext uri="{FF2B5EF4-FFF2-40B4-BE49-F238E27FC236}">
                <a16:creationId xmlns:a16="http://schemas.microsoft.com/office/drawing/2014/main" id="{9F152C26-51BE-4F5C-9143-7330AFB17AD1}"/>
              </a:ext>
            </a:extLst>
          </p:cNvPr>
          <p:cNvSpPr/>
          <p:nvPr/>
        </p:nvSpPr>
        <p:spPr>
          <a:xfrm>
            <a:off x="413034" y="3344278"/>
            <a:ext cx="5830450" cy="3448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6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40CECF-F3A5-4E5C-837E-824CEBF8A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155" y="3575870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dirty="0"/>
              <a:t>What is Data Analysis?</a:t>
            </a:r>
          </a:p>
        </p:txBody>
      </p:sp>
      <p:pic>
        <p:nvPicPr>
          <p:cNvPr id="2050" name="Picture 2" descr="Data Analysis: What, How, and Why to Do Data Analysis for Your Organization  | Import.io">
            <a:extLst>
              <a:ext uri="{FF2B5EF4-FFF2-40B4-BE49-F238E27FC236}">
                <a16:creationId xmlns:a16="http://schemas.microsoft.com/office/drawing/2014/main" id="{FB649F9B-8D4C-4ABC-A039-F8711E8F13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96" b="17617"/>
          <a:stretch/>
        </p:blipFill>
        <p:spPr bwMode="auto"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BF05CA-BDAC-44B8-8F53-F6E35DE84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574" y="3575870"/>
            <a:ext cx="7485413" cy="245268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Data analysis is a process of inspecting, cleansing, transforming, and modeling data with the goal of discovering useful information, informing conclusions, and supporting decision-making. 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1DCC3DD-EA97-4977-BAA2-E6D06B75B52E}"/>
              </a:ext>
            </a:extLst>
          </p:cNvPr>
          <p:cNvCxnSpPr>
            <a:cxnSpLocks/>
          </p:cNvCxnSpPr>
          <p:nvPr/>
        </p:nvCxnSpPr>
        <p:spPr>
          <a:xfrm>
            <a:off x="3998042" y="3910939"/>
            <a:ext cx="0" cy="1782547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88724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783708-4F63-4874-A768-898F0A002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Resampling data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A77E99E-4E4D-4D70-833B-62E512FF0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6116" y="4043123"/>
            <a:ext cx="8609857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matplotlib.pyplot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as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plt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conn_df_no_header.request_body_len.resample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'M'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).mean().plot()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plt.show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F534DCAE-55A2-4E23-A5E3-1FFE4F7F5643}"/>
              </a:ext>
            </a:extLst>
          </p:cNvPr>
          <p:cNvGrpSpPr/>
          <p:nvPr/>
        </p:nvGrpSpPr>
        <p:grpSpPr>
          <a:xfrm>
            <a:off x="1986116" y="1614548"/>
            <a:ext cx="9587309" cy="3294716"/>
            <a:chOff x="1986116" y="1614548"/>
            <a:chExt cx="9587309" cy="3294716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0F05F895-88AD-459C-8FBA-08A0FBA37573}"/>
                </a:ext>
              </a:extLst>
            </p:cNvPr>
            <p:cNvSpPr txBox="1"/>
            <p:nvPr/>
          </p:nvSpPr>
          <p:spPr>
            <a:xfrm>
              <a:off x="5880547" y="1614548"/>
              <a:ext cx="5692878" cy="107721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Resample </a:t>
              </a:r>
              <a:r>
                <a:rPr lang="en-US" sz="3200" b="1" dirty="0"/>
                <a:t>‘</a:t>
              </a:r>
              <a:r>
                <a:rPr kumimoji="0" lang="en-US" altLang="en-US" sz="3200" b="1" i="0" u="none" strike="noStrike" cap="none" normalizeH="0" baseline="0" dirty="0" err="1">
                  <a:ln>
                    <a:noFill/>
                  </a:ln>
                  <a:solidFill>
                    <a:srgbClr val="080808"/>
                  </a:solidFill>
                  <a:effectLst/>
                  <a:latin typeface="JetBrains Mono"/>
                </a:rPr>
                <a:t>request_body_len</a:t>
              </a:r>
              <a:r>
                <a:rPr kumimoji="0" lang="en-US" altLang="en-US" sz="3200" b="1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JetBrains Mono"/>
                </a:rPr>
                <a:t>’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JetBrains Mono"/>
                </a:rPr>
                <a:t> attribute by month</a:t>
              </a:r>
              <a:r>
                <a:rPr lang="en-US" sz="3200" dirty="0"/>
                <a:t> </a:t>
              </a:r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9449A561-DA25-47F3-849D-F8C9B5D20079}"/>
                </a:ext>
              </a:extLst>
            </p:cNvPr>
            <p:cNvSpPr/>
            <p:nvPr/>
          </p:nvSpPr>
          <p:spPr>
            <a:xfrm>
              <a:off x="1986116" y="4463845"/>
              <a:ext cx="8721213" cy="44541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" name="Conector de Seta Reta 7">
              <a:extLst>
                <a:ext uri="{FF2B5EF4-FFF2-40B4-BE49-F238E27FC236}">
                  <a16:creationId xmlns:a16="http://schemas.microsoft.com/office/drawing/2014/main" id="{4FF78D9F-416A-4FCC-9077-23A8196CFDC5}"/>
                </a:ext>
              </a:extLst>
            </p:cNvPr>
            <p:cNvCxnSpPr>
              <a:stCxn id="6" idx="0"/>
              <a:endCxn id="5" idx="2"/>
            </p:cNvCxnSpPr>
            <p:nvPr/>
          </p:nvCxnSpPr>
          <p:spPr>
            <a:xfrm flipV="1">
              <a:off x="6346723" y="2691766"/>
              <a:ext cx="2380263" cy="177207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tângulo 14">
            <a:extLst>
              <a:ext uri="{FF2B5EF4-FFF2-40B4-BE49-F238E27FC236}">
                <a16:creationId xmlns:a16="http://schemas.microsoft.com/office/drawing/2014/main" id="{ABBE5415-D6BE-469C-BAF1-9613CA8619EA}"/>
              </a:ext>
            </a:extLst>
          </p:cNvPr>
          <p:cNvSpPr/>
          <p:nvPr/>
        </p:nvSpPr>
        <p:spPr>
          <a:xfrm>
            <a:off x="1986115" y="3979761"/>
            <a:ext cx="4109885" cy="4454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57C728E-E3A0-47DC-AD3A-88506AFD7C04}"/>
              </a:ext>
            </a:extLst>
          </p:cNvPr>
          <p:cNvSpPr/>
          <p:nvPr/>
        </p:nvSpPr>
        <p:spPr>
          <a:xfrm>
            <a:off x="1986114" y="4858347"/>
            <a:ext cx="4109885" cy="4454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1212394-B0D4-4D82-A869-F0F34EB59607}"/>
              </a:ext>
            </a:extLst>
          </p:cNvPr>
          <p:cNvSpPr txBox="1"/>
          <p:nvPr/>
        </p:nvSpPr>
        <p:spPr>
          <a:xfrm>
            <a:off x="678423" y="2735908"/>
            <a:ext cx="2615381" cy="107721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Using matplotlib 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F205BDEA-C1DA-4566-A8DB-1517E41C6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152" y="88957"/>
            <a:ext cx="568642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7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783708-4F63-4874-A768-898F0A002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064" y="119319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Resampling data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2A37065-E8C8-449B-8357-819DA2AFF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1213" y="1481367"/>
            <a:ext cx="8215006" cy="7078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conn_df_no_header.request_body_len.resample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'Q'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).mean().plot(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kind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'bar'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plt.show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AF6EA26-737C-4FCF-AD80-933DF1ACEB37}"/>
              </a:ext>
            </a:extLst>
          </p:cNvPr>
          <p:cNvSpPr/>
          <p:nvPr/>
        </p:nvSpPr>
        <p:spPr>
          <a:xfrm>
            <a:off x="7521677" y="1324029"/>
            <a:ext cx="1877961" cy="7078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85A7FAC-F061-42B1-8C63-789D166DE19B}"/>
              </a:ext>
            </a:extLst>
          </p:cNvPr>
          <p:cNvSpPr/>
          <p:nvPr/>
        </p:nvSpPr>
        <p:spPr>
          <a:xfrm>
            <a:off x="6145161" y="1324029"/>
            <a:ext cx="580103" cy="7078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7554643-DDAE-4775-8940-A72F6E67D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741" y="2227758"/>
            <a:ext cx="4237704" cy="3378099"/>
          </a:xfrm>
          <a:prstGeom prst="rect">
            <a:avLst/>
          </a:prstGeo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077ADA2E-E290-408A-BB37-700AED3665F9}"/>
              </a:ext>
            </a:extLst>
          </p:cNvPr>
          <p:cNvGrpSpPr/>
          <p:nvPr/>
        </p:nvGrpSpPr>
        <p:grpSpPr>
          <a:xfrm>
            <a:off x="471948" y="2526890"/>
            <a:ext cx="6007510" cy="2849743"/>
            <a:chOff x="471948" y="2526890"/>
            <a:chExt cx="6007510" cy="2849743"/>
          </a:xfrm>
        </p:grpSpPr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056C7297-3793-451D-B662-59CDA6D0AE90}"/>
                </a:ext>
              </a:extLst>
            </p:cNvPr>
            <p:cNvSpPr/>
            <p:nvPr/>
          </p:nvSpPr>
          <p:spPr>
            <a:xfrm>
              <a:off x="471948" y="2526890"/>
              <a:ext cx="6007510" cy="284974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C70E0DE7-6F37-40EB-AF56-D67FD39CB9D7}"/>
                </a:ext>
              </a:extLst>
            </p:cNvPr>
            <p:cNvSpPr txBox="1"/>
            <p:nvPr/>
          </p:nvSpPr>
          <p:spPr>
            <a:xfrm>
              <a:off x="2890683" y="2705650"/>
              <a:ext cx="3254478" cy="2554545"/>
            </a:xfrm>
            <a:prstGeom prst="rect">
              <a:avLst/>
            </a:prstGeom>
            <a:noFill/>
          </p:spPr>
          <p:txBody>
            <a:bodyPr wrap="square" numCol="2">
              <a:spAutoFit/>
            </a:bodyPr>
            <a:lstStyle/>
            <a:p>
              <a:pPr>
                <a:buFont typeface="+mj-lt"/>
                <a:buAutoNum type="arabicPeriod"/>
              </a:pPr>
              <a:r>
                <a:rPr lang="en-US" sz="2000" b="0" i="0" dirty="0">
                  <a:solidFill>
                    <a:srgbClr val="292929"/>
                  </a:solidFill>
                  <a:effectLst/>
                  <a:latin typeface="charter"/>
                </a:rPr>
                <a:t>line</a:t>
              </a:r>
            </a:p>
            <a:p>
              <a:pPr>
                <a:buFont typeface="+mj-lt"/>
                <a:buAutoNum type="arabicPeriod"/>
              </a:pPr>
              <a:r>
                <a:rPr lang="en-US" sz="2000" b="0" i="0" dirty="0">
                  <a:solidFill>
                    <a:srgbClr val="292929"/>
                  </a:solidFill>
                  <a:effectLst/>
                  <a:latin typeface="charter"/>
                </a:rPr>
                <a:t>area</a:t>
              </a:r>
            </a:p>
            <a:p>
              <a:pPr>
                <a:buFont typeface="+mj-lt"/>
                <a:buAutoNum type="arabicPeriod"/>
              </a:pPr>
              <a:r>
                <a:rPr lang="en-US" sz="2000" b="0" i="0" dirty="0">
                  <a:solidFill>
                    <a:srgbClr val="292929"/>
                  </a:solidFill>
                  <a:effectLst/>
                  <a:latin typeface="charter"/>
                </a:rPr>
                <a:t>bar</a:t>
              </a:r>
            </a:p>
            <a:p>
              <a:pPr>
                <a:buFont typeface="+mj-lt"/>
                <a:buAutoNum type="arabicPeriod"/>
              </a:pPr>
              <a:r>
                <a:rPr lang="en-US" sz="2000" b="0" i="0" dirty="0" err="1">
                  <a:solidFill>
                    <a:srgbClr val="292929"/>
                  </a:solidFill>
                  <a:effectLst/>
                  <a:latin typeface="charter"/>
                </a:rPr>
                <a:t>barh</a:t>
              </a:r>
              <a:endParaRPr lang="en-US" sz="2000" b="0" i="0" dirty="0">
                <a:solidFill>
                  <a:srgbClr val="292929"/>
                </a:solidFill>
                <a:effectLst/>
                <a:latin typeface="charter"/>
              </a:endParaRPr>
            </a:p>
            <a:p>
              <a:pPr>
                <a:buFont typeface="+mj-lt"/>
                <a:buAutoNum type="arabicPeriod"/>
              </a:pPr>
              <a:r>
                <a:rPr lang="en-US" sz="2000" b="0" i="0" dirty="0">
                  <a:solidFill>
                    <a:srgbClr val="292929"/>
                  </a:solidFill>
                  <a:effectLst/>
                  <a:latin typeface="charter"/>
                </a:rPr>
                <a:t>pie</a:t>
              </a:r>
            </a:p>
            <a:p>
              <a:pPr>
                <a:buFont typeface="+mj-lt"/>
                <a:buAutoNum type="arabicPeriod"/>
              </a:pPr>
              <a:r>
                <a:rPr lang="en-US" sz="2000" b="0" i="0" dirty="0">
                  <a:solidFill>
                    <a:srgbClr val="292929"/>
                  </a:solidFill>
                  <a:effectLst/>
                  <a:latin typeface="charter"/>
                </a:rPr>
                <a:t>box</a:t>
              </a:r>
            </a:p>
            <a:p>
              <a:pPr>
                <a:buFont typeface="+mj-lt"/>
                <a:buAutoNum type="arabicPeriod"/>
              </a:pPr>
              <a:r>
                <a:rPr lang="en-US" sz="2000" b="0" i="0" dirty="0" err="1">
                  <a:solidFill>
                    <a:srgbClr val="292929"/>
                  </a:solidFill>
                  <a:effectLst/>
                  <a:latin typeface="charter"/>
                </a:rPr>
                <a:t>hexbin</a:t>
              </a:r>
              <a:endParaRPr lang="en-US" sz="2000" b="0" i="0" dirty="0">
                <a:solidFill>
                  <a:srgbClr val="292929"/>
                </a:solidFill>
                <a:effectLst/>
                <a:latin typeface="charter"/>
              </a:endParaRPr>
            </a:p>
            <a:p>
              <a:pPr>
                <a:buFont typeface="+mj-lt"/>
                <a:buAutoNum type="arabicPeriod"/>
              </a:pPr>
              <a:r>
                <a:rPr lang="en-US" sz="2000" b="0" i="0" dirty="0">
                  <a:solidFill>
                    <a:srgbClr val="292929"/>
                  </a:solidFill>
                  <a:effectLst/>
                  <a:latin typeface="charter"/>
                </a:rPr>
                <a:t>hist</a:t>
              </a:r>
            </a:p>
            <a:p>
              <a:pPr>
                <a:buFont typeface="+mj-lt"/>
                <a:buAutoNum type="arabicPeriod"/>
              </a:pPr>
              <a:r>
                <a:rPr lang="en-US" sz="2000" b="0" i="0" dirty="0" err="1">
                  <a:solidFill>
                    <a:srgbClr val="292929"/>
                  </a:solidFill>
                  <a:effectLst/>
                  <a:latin typeface="charter"/>
                </a:rPr>
                <a:t>kde</a:t>
              </a:r>
              <a:endParaRPr lang="en-US" sz="2000" b="0" i="0" dirty="0">
                <a:solidFill>
                  <a:srgbClr val="292929"/>
                </a:solidFill>
                <a:effectLst/>
                <a:latin typeface="charter"/>
              </a:endParaRPr>
            </a:p>
            <a:p>
              <a:pPr>
                <a:buFont typeface="+mj-lt"/>
                <a:buAutoNum type="arabicPeriod"/>
              </a:pPr>
              <a:r>
                <a:rPr lang="en-US" sz="2000" b="0" i="0" dirty="0">
                  <a:solidFill>
                    <a:srgbClr val="292929"/>
                  </a:solidFill>
                  <a:effectLst/>
                  <a:latin typeface="charter"/>
                </a:rPr>
                <a:t>density</a:t>
              </a:r>
            </a:p>
            <a:p>
              <a:pPr>
                <a:buFont typeface="+mj-lt"/>
                <a:buAutoNum type="arabicPeriod"/>
              </a:pPr>
              <a:r>
                <a:rPr lang="en-US" sz="2000" b="0" i="0" dirty="0">
                  <a:solidFill>
                    <a:srgbClr val="292929"/>
                  </a:solidFill>
                  <a:effectLst/>
                  <a:latin typeface="charter"/>
                </a:rPr>
                <a:t>scatter</a:t>
              </a: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566AE1F4-98A8-4BF5-B05B-55AF7F736C13}"/>
                </a:ext>
              </a:extLst>
            </p:cNvPr>
            <p:cNvSpPr txBox="1"/>
            <p:nvPr/>
          </p:nvSpPr>
          <p:spPr>
            <a:xfrm>
              <a:off x="737420" y="3393239"/>
              <a:ext cx="20647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Other kind of parameter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759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783708-4F63-4874-A768-898F0A002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064" y="119319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Resampling data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5F67565-6E96-4EB9-BA90-8BBC512021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360" y="1443815"/>
            <a:ext cx="7734105" cy="22467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from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datetime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date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ts_dthr1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pd.Timestamp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(date(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2012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ts_dthr2=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pd.Timestamp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(date(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2012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4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values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http_df.loc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http_df.index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&gt;ts_dthr1) &amp;(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http_df.index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&lt;ts_dthr2)]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(values[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http_df.columns.tolist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()[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7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]])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EBAF8CF-C451-4A36-9AF9-FDE7AF278E9B}"/>
              </a:ext>
            </a:extLst>
          </p:cNvPr>
          <p:cNvSpPr/>
          <p:nvPr/>
        </p:nvSpPr>
        <p:spPr>
          <a:xfrm>
            <a:off x="728360" y="1490008"/>
            <a:ext cx="4846530" cy="11253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565644F-34F1-4755-844F-7A7025210E59}"/>
              </a:ext>
            </a:extLst>
          </p:cNvPr>
          <p:cNvSpPr txBox="1"/>
          <p:nvPr/>
        </p:nvSpPr>
        <p:spPr>
          <a:xfrm>
            <a:off x="5810864" y="1791084"/>
            <a:ext cx="5004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Define two dates (datetime type)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7FAAED8-8CE1-41DF-A5CB-D9F2F808B96C}"/>
              </a:ext>
            </a:extLst>
          </p:cNvPr>
          <p:cNvSpPr/>
          <p:nvPr/>
        </p:nvSpPr>
        <p:spPr>
          <a:xfrm>
            <a:off x="728359" y="2670760"/>
            <a:ext cx="7734105" cy="4952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ED4CD78-E9D8-472E-89B6-8319096017A3}"/>
              </a:ext>
            </a:extLst>
          </p:cNvPr>
          <p:cNvSpPr txBox="1"/>
          <p:nvPr/>
        </p:nvSpPr>
        <p:spPr>
          <a:xfrm>
            <a:off x="6173093" y="3207813"/>
            <a:ext cx="4707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Search the dates in the interval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A71CA7A-5D43-4115-8E82-0F5AB1636840}"/>
              </a:ext>
            </a:extLst>
          </p:cNvPr>
          <p:cNvSpPr/>
          <p:nvPr/>
        </p:nvSpPr>
        <p:spPr>
          <a:xfrm>
            <a:off x="579047" y="3293806"/>
            <a:ext cx="4995844" cy="4952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BC049A0-5AA5-435A-954C-0D14375C121C}"/>
              </a:ext>
            </a:extLst>
          </p:cNvPr>
          <p:cNvSpPr txBox="1"/>
          <p:nvPr/>
        </p:nvSpPr>
        <p:spPr>
          <a:xfrm>
            <a:off x="1465458" y="3858852"/>
            <a:ext cx="4381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Print only the columns 2 to 7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E35F5B0-3C23-4131-BC0F-5567716E4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858852"/>
            <a:ext cx="5844705" cy="191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73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5" grpId="0" animBg="1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6A7670-E062-48BF-9F35-291178FA9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67" y="70191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Grouping Data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9A60DC-5C87-428E-96B4-FC671BACA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122" y="324504"/>
            <a:ext cx="6862916" cy="1325562"/>
          </a:xfrm>
        </p:spPr>
        <p:txBody>
          <a:bodyPr>
            <a:normAutofit/>
          </a:bodyPr>
          <a:lstStyle/>
          <a:p>
            <a:r>
              <a:rPr lang="en-US" dirty="0"/>
              <a:t>Group the data base in some restriction passed by the user.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4C06CDA-608F-45C3-8FB8-5A3585670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767" y="1744011"/>
            <a:ext cx="6844951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http_df.groupby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([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'resp_mime_types'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user_agent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]).size())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AFDFFB6-056B-4EDC-B55B-CF5011FB8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114" y="2651926"/>
            <a:ext cx="8845345" cy="297095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C28C0B2-C16C-4627-8409-572AE8BCDEA6}"/>
              </a:ext>
            </a:extLst>
          </p:cNvPr>
          <p:cNvSpPr/>
          <p:nvPr/>
        </p:nvSpPr>
        <p:spPr>
          <a:xfrm>
            <a:off x="6243484" y="1744292"/>
            <a:ext cx="764290" cy="4099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4609308-DF87-41CF-8A51-00BEBD463153}"/>
              </a:ext>
            </a:extLst>
          </p:cNvPr>
          <p:cNvSpPr/>
          <p:nvPr/>
        </p:nvSpPr>
        <p:spPr>
          <a:xfrm>
            <a:off x="10048566" y="2487570"/>
            <a:ext cx="602059" cy="29709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0017B46-5CAF-4F0B-A60E-89BCE3F42EA2}"/>
              </a:ext>
            </a:extLst>
          </p:cNvPr>
          <p:cNvSpPr txBox="1"/>
          <p:nvPr/>
        </p:nvSpPr>
        <p:spPr>
          <a:xfrm>
            <a:off x="7482349" y="1416320"/>
            <a:ext cx="4281779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highlight>
                  <a:srgbClr val="FFFF00"/>
                </a:highlight>
              </a:rPr>
              <a:t> how many entries are in the data per-user-agent per-filetype.</a:t>
            </a:r>
          </a:p>
        </p:txBody>
      </p:sp>
    </p:spTree>
    <p:extLst>
      <p:ext uri="{BB962C8B-B14F-4D97-AF65-F5344CB8AC3E}">
        <p14:creationId xmlns:p14="http://schemas.microsoft.com/office/powerpoint/2010/main" val="33288265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76CB66-70B0-4E14-946E-BABE8B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60" y="81483"/>
            <a:ext cx="10515600" cy="1325563"/>
          </a:xfrm>
        </p:spPr>
        <p:txBody>
          <a:bodyPr/>
          <a:lstStyle/>
          <a:p>
            <a:r>
              <a:rPr lang="en-US" dirty="0"/>
              <a:t>Using the </a:t>
            </a:r>
            <a:r>
              <a:rPr lang="en-US" u="sng" dirty="0" err="1">
                <a:solidFill>
                  <a:srgbClr val="FF0000"/>
                </a:solidFill>
              </a:rPr>
              <a:t>isin</a:t>
            </a:r>
            <a:r>
              <a:rPr lang="en-US" dirty="0"/>
              <a:t> function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B75FD81-586B-4FC9-B118-3D3F48776E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141" y="1690688"/>
            <a:ext cx="6508956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print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(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http_df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[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http_df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[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'</a:t>
            </a:r>
            <a:r>
              <a:rPr kumimoji="0" lang="en-US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user_agent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'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].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isin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(</a:t>
            </a:r>
            <a:b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</a:b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   [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'Mozilla/4.0 (compatible; MSIE 6.0; Windows NT 5.1; SV1)'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,</a:t>
            </a:r>
            <a:b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</a:b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   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'Mozilla/4.0 (compatible; MSIE 8.0; Windows NT 5.1; Trident/4.0)'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])].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groupby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([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'resp_mime_types'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,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'</a:t>
            </a:r>
            <a:r>
              <a:rPr kumimoji="0" lang="en-US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user_agent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'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]).size())</a:t>
            </a:r>
            <a:endParaRPr kumimoji="0" lang="en-US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7E35083B-94B3-47A5-9E76-F7D55A043CC0}"/>
              </a:ext>
            </a:extLst>
          </p:cNvPr>
          <p:cNvCxnSpPr>
            <a:cxnSpLocks/>
          </p:cNvCxnSpPr>
          <p:nvPr/>
        </p:nvCxnSpPr>
        <p:spPr>
          <a:xfrm>
            <a:off x="4119716" y="1920602"/>
            <a:ext cx="2939447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63DD7C03-CFF8-48D7-91A7-5151BEE2BD6E}"/>
              </a:ext>
            </a:extLst>
          </p:cNvPr>
          <p:cNvSpPr txBox="1"/>
          <p:nvPr/>
        </p:nvSpPr>
        <p:spPr>
          <a:xfrm>
            <a:off x="7128386" y="675697"/>
            <a:ext cx="4837473" cy="193899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Check if exist any values in the  ‘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user_agent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’ field that is inside the set passed by the user (parameters).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After it group the information to present to the user.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48ED8BC-619F-4687-8771-8283E944F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619" y="2976706"/>
            <a:ext cx="8071794" cy="280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15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76CB66-70B0-4E14-946E-BABE8B7A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60" y="81483"/>
            <a:ext cx="10515600" cy="1325563"/>
          </a:xfrm>
        </p:spPr>
        <p:txBody>
          <a:bodyPr/>
          <a:lstStyle/>
          <a:p>
            <a:r>
              <a:rPr lang="en-US" dirty="0"/>
              <a:t>Using the </a:t>
            </a:r>
            <a:r>
              <a:rPr lang="en-US" u="sng" dirty="0" err="1">
                <a:solidFill>
                  <a:srgbClr val="FF0000"/>
                </a:solidFill>
              </a:rPr>
              <a:t>isin</a:t>
            </a:r>
            <a:r>
              <a:rPr lang="en-US" dirty="0"/>
              <a:t> function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3DD7C03-CFF8-48D7-91A7-5151BEE2BD6E}"/>
              </a:ext>
            </a:extLst>
          </p:cNvPr>
          <p:cNvSpPr txBox="1"/>
          <p:nvPr/>
        </p:nvSpPr>
        <p:spPr>
          <a:xfrm>
            <a:off x="8790235" y="1498755"/>
            <a:ext cx="3401765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Define a set of values to be used in the search using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isin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function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8F14275-C8EC-4A03-A233-3C26479075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040" y="1314094"/>
            <a:ext cx="7345680" cy="23083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executable_types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= 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set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([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'application/x-</a:t>
            </a:r>
            <a:r>
              <a:rPr kumimoji="0" lang="en-US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dosexec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'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,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'application/octet-stream'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,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'binary'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,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'application/vnd.ms-cab-compressed'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])</a:t>
            </a:r>
            <a:b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</a:b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common_exploit_types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= 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set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([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'application/x-java-</a:t>
            </a:r>
            <a:r>
              <a:rPr kumimoji="0" lang="en-US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applet'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,</a:t>
            </a:r>
            <a:r>
              <a:rPr kumimoji="0" lang="en-US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'application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/</a:t>
            </a:r>
            <a:r>
              <a:rPr kumimoji="0" lang="en-US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pdf'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,</a:t>
            </a:r>
            <a:r>
              <a:rPr kumimoji="0" lang="en-US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'application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/</a:t>
            </a:r>
            <a:r>
              <a:rPr kumimoji="0" lang="en-US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zip'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,</a:t>
            </a:r>
            <a:r>
              <a:rPr kumimoji="0" lang="en-US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'application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/</a:t>
            </a:r>
            <a:r>
              <a:rPr kumimoji="0" lang="en-US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jar'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,</a:t>
            </a:r>
            <a:r>
              <a:rPr kumimoji="0" lang="en-US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'application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/x-shockwave-flash'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])</a:t>
            </a:r>
            <a:b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</a:br>
            <a:b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</a:b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print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(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http_df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[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http_df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[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'</a:t>
            </a:r>
            <a:r>
              <a:rPr kumimoji="0" lang="en-US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resp_mime_types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'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].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isin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(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executable_types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)].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groupby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([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'resp_mime_types'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,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'</a:t>
            </a:r>
            <a:r>
              <a:rPr kumimoji="0" lang="en-US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user_agent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'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]).size())</a:t>
            </a:r>
            <a:endParaRPr kumimoji="0" lang="en-US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0AAC519-462D-41D4-B696-33C9F7554100}"/>
              </a:ext>
            </a:extLst>
          </p:cNvPr>
          <p:cNvSpPr/>
          <p:nvPr/>
        </p:nvSpPr>
        <p:spPr>
          <a:xfrm>
            <a:off x="445143" y="1314094"/>
            <a:ext cx="8178800" cy="15696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CDEA08B-0FC0-4761-8C58-4194E0D21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193" y="3622418"/>
            <a:ext cx="7607710" cy="220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827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25000">
                <a:schemeClr val="accent1"/>
              </a:gs>
              <a:gs pos="94000">
                <a:schemeClr val="accent5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0FC7B3D-DECB-6B4A-B36D-F34E590A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8692" y="-3726"/>
            <a:ext cx="6307492" cy="2416629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Unit 2 – Security Data Analysis</a:t>
            </a:r>
            <a:endParaRPr lang="en-US" sz="4800" dirty="0">
              <a:solidFill>
                <a:srgbClr val="00206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/>
                </a:gs>
                <a:gs pos="23000">
                  <a:schemeClr val="accent1"/>
                </a:gs>
                <a:gs pos="83000">
                  <a:schemeClr val="accent5"/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705504-D657-FB4C-8FF5-E0445466FD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349" y="1712281"/>
            <a:ext cx="3661831" cy="34536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A39031-E3A7-1E43-8BB3-77F0B1C8C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4876" y="2349910"/>
            <a:ext cx="6307492" cy="3789671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rgbClr val="002060"/>
                </a:solidFill>
              </a:rPr>
              <a:t>Outline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en-US" dirty="0">
                <a:solidFill>
                  <a:srgbClr val="002060"/>
                </a:solidFill>
              </a:rPr>
              <a:t>What is Data Analysis?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en-US" dirty="0"/>
              <a:t>Data Analysis Foundations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en-US" dirty="0"/>
              <a:t>Data Summarization</a:t>
            </a:r>
          </a:p>
        </p:txBody>
      </p:sp>
    </p:spTree>
    <p:extLst>
      <p:ext uri="{BB962C8B-B14F-4D97-AF65-F5344CB8AC3E}">
        <p14:creationId xmlns:p14="http://schemas.microsoft.com/office/powerpoint/2010/main" val="3187628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8FD3F1-2757-0048-9847-F11FECB624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22" name="Picture 13">
            <a:extLst>
              <a:ext uri="{FF2B5EF4-FFF2-40B4-BE49-F238E27FC236}">
                <a16:creationId xmlns:a16="http://schemas.microsoft.com/office/drawing/2014/main" id="{DEF28D5B-2926-4FE4-BF22-EA37C737E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817"/>
          <a:stretch/>
        </p:blipFill>
        <p:spPr>
          <a:xfrm>
            <a:off x="0" y="3553566"/>
            <a:ext cx="12192000" cy="3304434"/>
          </a:xfrm>
          <a:prstGeom prst="rect">
            <a:avLst/>
          </a:prstGeom>
        </p:spPr>
      </p:pic>
      <p:sp>
        <p:nvSpPr>
          <p:cNvPr id="23" name="Oval 15">
            <a:extLst>
              <a:ext uri="{FF2B5EF4-FFF2-40B4-BE49-F238E27FC236}">
                <a16:creationId xmlns:a16="http://schemas.microsoft.com/office/drawing/2014/main" id="{02E941BD-027E-419D-A57B-79D61423B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111" y="4606470"/>
            <a:ext cx="767645" cy="57513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BFDA17-7C99-BB4B-AA35-34F998ACE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311" y="4588147"/>
            <a:ext cx="5774916" cy="1968174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36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Computational Intelligence</a:t>
            </a:r>
            <a:br>
              <a:rPr lang="en-US" sz="36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3600" b="1" dirty="0">
                <a:solidFill>
                  <a:srgbClr val="002060"/>
                </a:solidFill>
              </a:rPr>
              <a:t>(TC2023)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BE3C7B2-C2D6-419E-A6AD-D75A1533A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653" y="4976921"/>
            <a:ext cx="451485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394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10DE5-A709-4A89-AD1A-FA958188B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9406"/>
            <a:ext cx="10515600" cy="1325563"/>
          </a:xfrm>
        </p:spPr>
        <p:txBody>
          <a:bodyPr/>
          <a:lstStyle/>
          <a:p>
            <a:r>
              <a:rPr lang="en-US" dirty="0"/>
              <a:t>Data Analysis Process</a:t>
            </a:r>
          </a:p>
        </p:txBody>
      </p:sp>
      <p:pic>
        <p:nvPicPr>
          <p:cNvPr id="3076" name="Picture 4" descr="5 Steps of the Data Analysis Process">
            <a:extLst>
              <a:ext uri="{FF2B5EF4-FFF2-40B4-BE49-F238E27FC236}">
                <a16:creationId xmlns:a16="http://schemas.microsoft.com/office/drawing/2014/main" id="{5ADB0756-B91A-4BF4-82EC-99E4A90A1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643" y="495147"/>
            <a:ext cx="6181725" cy="494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195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A0EAAA-267B-4975-811B-8281F0211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419" y="1053383"/>
            <a:ext cx="3940277" cy="3557946"/>
          </a:xfrm>
        </p:spPr>
        <p:txBody>
          <a:bodyPr>
            <a:normAutofit/>
          </a:bodyPr>
          <a:lstStyle/>
          <a:p>
            <a:r>
              <a:rPr lang="en-US" dirty="0"/>
              <a:t>Data, Information, and Intelligence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3CC7167-8931-4B49-AD1E-920A866F1D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92"/>
          <a:stretch/>
        </p:blipFill>
        <p:spPr bwMode="auto">
          <a:xfrm>
            <a:off x="4444179" y="515734"/>
            <a:ext cx="7580671" cy="512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295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0BA26-1F71-1D4E-BE52-10A03A52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08491" y="359229"/>
            <a:ext cx="4190432" cy="52033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b="1" kern="1200" dirty="0">
                <a:latin typeface="+mn-lt"/>
                <a:cs typeface="Aharoni" panose="02010803020104030203" pitchFamily="2" charset="-79"/>
              </a:rPr>
              <a:t>Data Analysis Foundations</a:t>
            </a:r>
          </a:p>
        </p:txBody>
      </p:sp>
      <p:pic>
        <p:nvPicPr>
          <p:cNvPr id="1026" name="Picture 2" descr="Enterprise internet attack surface is growing, report shows | CSO Online">
            <a:extLst>
              <a:ext uri="{FF2B5EF4-FFF2-40B4-BE49-F238E27FC236}">
                <a16:creationId xmlns:a16="http://schemas.microsoft.com/office/drawing/2014/main" id="{F8790EDD-C6BA-4A7B-910F-CDAFC55EC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02" y="137652"/>
            <a:ext cx="6060359" cy="566338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4868A32-C646-473D-B46E-28BCB932300A}"/>
              </a:ext>
            </a:extLst>
          </p:cNvPr>
          <p:cNvSpPr txBox="1"/>
          <p:nvPr/>
        </p:nvSpPr>
        <p:spPr>
          <a:xfrm>
            <a:off x="8102875" y="4159044"/>
            <a:ext cx="2990306" cy="92333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i="1" dirty="0"/>
              <a:t>unit2_intro_data_analysis.py</a:t>
            </a:r>
          </a:p>
          <a:p>
            <a:r>
              <a:rPr lang="en-US" b="1" i="1" dirty="0"/>
              <a:t>conn_sample_header.log</a:t>
            </a:r>
          </a:p>
          <a:p>
            <a:r>
              <a:rPr lang="en-US" b="1" i="1" dirty="0"/>
              <a:t>conn_sample_noheader.log</a:t>
            </a:r>
          </a:p>
        </p:txBody>
      </p:sp>
    </p:spTree>
    <p:extLst>
      <p:ext uri="{BB962C8B-B14F-4D97-AF65-F5344CB8AC3E}">
        <p14:creationId xmlns:p14="http://schemas.microsoft.com/office/powerpoint/2010/main" val="235369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EB8BA6-B344-4E33-8D99-54076469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42" y="268824"/>
            <a:ext cx="10515600" cy="1325563"/>
          </a:xfrm>
        </p:spPr>
        <p:txBody>
          <a:bodyPr/>
          <a:lstStyle/>
          <a:p>
            <a:r>
              <a:rPr lang="en-US" dirty="0"/>
              <a:t>Pandas (Python Data Analysis Library)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B42FB8-A1CE-431C-A263-8B2501584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Pandas (Python Data Analysis Library) is an open source, BSD-licensed library providing high-performance, easy-to-use data structures and data analysis tools for the Python programming language. </a:t>
            </a:r>
          </a:p>
          <a:p>
            <a:pPr>
              <a:lnSpc>
                <a:spcPct val="100000"/>
              </a:lnSpc>
            </a:pPr>
            <a:r>
              <a:rPr lang="en-US" dirty="0"/>
              <a:t>Pandas provides </a:t>
            </a:r>
            <a:r>
              <a:rPr lang="en-US" b="1" dirty="0"/>
              <a:t>data frame functionality</a:t>
            </a:r>
            <a:r>
              <a:rPr lang="en-US" dirty="0"/>
              <a:t> for reading / accessing / manipulating data in memory. 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FF0000"/>
                </a:solidFill>
              </a:rPr>
              <a:t>Data frame is similar as a </a:t>
            </a:r>
            <a:r>
              <a:rPr lang="en-US" b="1" u="sng" dirty="0">
                <a:solidFill>
                  <a:srgbClr val="FF0000"/>
                </a:solidFill>
              </a:rPr>
              <a:t>table of indexed values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5122" name="Picture 2" descr="pandas - NumFOCUS">
            <a:extLst>
              <a:ext uri="{FF2B5EF4-FFF2-40B4-BE49-F238E27FC236}">
                <a16:creationId xmlns:a16="http://schemas.microsoft.com/office/drawing/2014/main" id="{980D2986-43E2-4A88-938E-AEEAC0466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185" y="-352989"/>
            <a:ext cx="2362815" cy="236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72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FCF68FDD-155D-48F6-9CB6-086E4DA9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973" y="1857136"/>
            <a:ext cx="10432471" cy="18158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pandas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as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pd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logfile_header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'resources/conn_sample_header.log'</a:t>
            </a:r>
            <a:b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</a:b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#read the log file with header</a:t>
            </a:r>
            <a:b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conn_df_header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pd.read_csv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logfile_header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sep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","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endParaRPr kumimoji="0" lang="en-US" alt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C7D814-8D1B-4910-A88D-6E1D19997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29" y="92096"/>
            <a:ext cx="10515600" cy="1325563"/>
          </a:xfrm>
        </p:spPr>
        <p:txBody>
          <a:bodyPr/>
          <a:lstStyle/>
          <a:p>
            <a:r>
              <a:rPr lang="en-US" dirty="0"/>
              <a:t>Import a CSV File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D1BDD2C-2FD2-44EB-A3C9-B59E938D2BFD}"/>
              </a:ext>
            </a:extLst>
          </p:cNvPr>
          <p:cNvGrpSpPr/>
          <p:nvPr/>
        </p:nvGrpSpPr>
        <p:grpSpPr>
          <a:xfrm>
            <a:off x="536814" y="3124289"/>
            <a:ext cx="10246715" cy="1984713"/>
            <a:chOff x="536814" y="3124289"/>
            <a:chExt cx="10246715" cy="1984713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210A7439-F8A2-447F-8673-D7D71B24F2EA}"/>
                </a:ext>
              </a:extLst>
            </p:cNvPr>
            <p:cNvGrpSpPr/>
            <p:nvPr/>
          </p:nvGrpSpPr>
          <p:grpSpPr>
            <a:xfrm>
              <a:off x="536814" y="3124289"/>
              <a:ext cx="10246715" cy="1984713"/>
              <a:chOff x="4780846" y="2670799"/>
              <a:chExt cx="10584635" cy="4236608"/>
            </a:xfrm>
          </p:grpSpPr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1FD36A63-F833-480E-8C71-6C711991CF15}"/>
                  </a:ext>
                </a:extLst>
              </p:cNvPr>
              <p:cNvSpPr/>
              <p:nvPr/>
            </p:nvSpPr>
            <p:spPr>
              <a:xfrm>
                <a:off x="4780846" y="2670799"/>
                <a:ext cx="9084241" cy="151106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DD71E3F6-F864-40D5-B001-727C502B63F9}"/>
                  </a:ext>
                </a:extLst>
              </p:cNvPr>
              <p:cNvSpPr txBox="1"/>
              <p:nvPr/>
            </p:nvSpPr>
            <p:spPr>
              <a:xfrm>
                <a:off x="11724940" y="4607956"/>
                <a:ext cx="3640541" cy="2299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Save in the memory the csv file</a:t>
                </a:r>
              </a:p>
            </p:txBody>
          </p:sp>
        </p:grpSp>
        <p:cxnSp>
          <p:nvCxnSpPr>
            <p:cNvPr id="15" name="Conector: Angulado 14">
              <a:extLst>
                <a:ext uri="{FF2B5EF4-FFF2-40B4-BE49-F238E27FC236}">
                  <a16:creationId xmlns:a16="http://schemas.microsoft.com/office/drawing/2014/main" id="{42E3F8C1-09D3-4156-B7CE-BEE8CFBC304A}"/>
                </a:ext>
              </a:extLst>
            </p:cNvPr>
            <p:cNvCxnSpPr>
              <a:stCxn id="12" idx="2"/>
              <a:endCxn id="13" idx="1"/>
            </p:cNvCxnSpPr>
            <p:nvPr/>
          </p:nvCxnSpPr>
          <p:spPr>
            <a:xfrm rot="16200000" flipH="1">
              <a:off x="5727460" y="3038639"/>
              <a:ext cx="738218" cy="2325289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0A14481-4339-4657-A7AB-93007BEA44DA}"/>
              </a:ext>
            </a:extLst>
          </p:cNvPr>
          <p:cNvGrpSpPr/>
          <p:nvPr/>
        </p:nvGrpSpPr>
        <p:grpSpPr>
          <a:xfrm>
            <a:off x="7566570" y="1469464"/>
            <a:ext cx="4452358" cy="2212442"/>
            <a:chOff x="7566570" y="1469464"/>
            <a:chExt cx="4452358" cy="2212442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3D35F11C-BD93-4F8C-8F9D-B169A3A95594}"/>
                </a:ext>
              </a:extLst>
            </p:cNvPr>
            <p:cNvGrpSpPr/>
            <p:nvPr/>
          </p:nvGrpSpPr>
          <p:grpSpPr>
            <a:xfrm>
              <a:off x="7566570" y="1469464"/>
              <a:ext cx="4452358" cy="2212442"/>
              <a:chOff x="7188487" y="-2074683"/>
              <a:chExt cx="4452358" cy="2212442"/>
            </a:xfrm>
          </p:grpSpPr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B9FA34CD-615F-48F8-8583-96E57D8353CC}"/>
                  </a:ext>
                </a:extLst>
              </p:cNvPr>
              <p:cNvSpPr/>
              <p:nvPr/>
            </p:nvSpPr>
            <p:spPr>
              <a:xfrm>
                <a:off x="7188487" y="-368053"/>
                <a:ext cx="1341307" cy="505812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23DF3096-C473-448C-BAB8-5BDD171F43D5}"/>
                  </a:ext>
                </a:extLst>
              </p:cNvPr>
              <p:cNvSpPr txBox="1"/>
              <p:nvPr/>
            </p:nvSpPr>
            <p:spPr>
              <a:xfrm>
                <a:off x="8529794" y="-2074683"/>
                <a:ext cx="311105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Define the separator = </a:t>
                </a:r>
                <a:r>
                  <a:rPr lang="en-US" sz="2800" i="1" dirty="0"/>
                  <a:t>comma</a:t>
                </a:r>
              </a:p>
            </p:txBody>
          </p:sp>
        </p:grpSp>
        <p:cxnSp>
          <p:nvCxnSpPr>
            <p:cNvPr id="18" name="Conector: Angulado 17">
              <a:extLst>
                <a:ext uri="{FF2B5EF4-FFF2-40B4-BE49-F238E27FC236}">
                  <a16:creationId xmlns:a16="http://schemas.microsoft.com/office/drawing/2014/main" id="{8EA2E524-5F1F-41F2-9D5C-1EDC674955A7}"/>
                </a:ext>
              </a:extLst>
            </p:cNvPr>
            <p:cNvCxnSpPr>
              <a:endCxn id="7" idx="2"/>
            </p:cNvCxnSpPr>
            <p:nvPr/>
          </p:nvCxnSpPr>
          <p:spPr>
            <a:xfrm flipV="1">
              <a:off x="8907877" y="2423571"/>
              <a:ext cx="1555526" cy="1005429"/>
            </a:xfrm>
            <a:prstGeom prst="bentConnector2">
              <a:avLst/>
            </a:prstGeom>
            <a:ln w="28575">
              <a:solidFill>
                <a:srgbClr val="00B0F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800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2123</TotalTime>
  <Words>2997</Words>
  <Application>Microsoft Office PowerPoint</Application>
  <PresentationFormat>Widescreen</PresentationFormat>
  <Paragraphs>195</Paragraphs>
  <Slides>47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47</vt:i4>
      </vt:variant>
    </vt:vector>
  </HeadingPairs>
  <TitlesOfParts>
    <vt:vector size="54" baseType="lpstr">
      <vt:lpstr>Abadi</vt:lpstr>
      <vt:lpstr>Aharoni</vt:lpstr>
      <vt:lpstr>Arial</vt:lpstr>
      <vt:lpstr>Calibri</vt:lpstr>
      <vt:lpstr>charter</vt:lpstr>
      <vt:lpstr>JetBrains Mono</vt:lpstr>
      <vt:lpstr>Office Theme</vt:lpstr>
      <vt:lpstr>Computational Intelligence (TC2023)</vt:lpstr>
      <vt:lpstr>Unit 2 – Security Data Analysis</vt:lpstr>
      <vt:lpstr>What is Data Analysis?</vt:lpstr>
      <vt:lpstr>What is Data Analysis?</vt:lpstr>
      <vt:lpstr>Data Analysis Process</vt:lpstr>
      <vt:lpstr>Data, Information, and Intelligence</vt:lpstr>
      <vt:lpstr>Data Analysis Foundations</vt:lpstr>
      <vt:lpstr>Pandas (Python Data Analysis Library)</vt:lpstr>
      <vt:lpstr>Import a CSV File</vt:lpstr>
      <vt:lpstr>Import a CSV File</vt:lpstr>
      <vt:lpstr>Understanding the dataset</vt:lpstr>
      <vt:lpstr>Understanding the dataset</vt:lpstr>
      <vt:lpstr>Understanding the dataset</vt:lpstr>
      <vt:lpstr>Understanding the dataset</vt:lpstr>
      <vt:lpstr>Understanding the dataset</vt:lpstr>
      <vt:lpstr>Pandas Basic Operations</vt:lpstr>
      <vt:lpstr>Pandas Basic Operations</vt:lpstr>
      <vt:lpstr>Pandas Basic Operations</vt:lpstr>
      <vt:lpstr>Pandas Basic Operations</vt:lpstr>
      <vt:lpstr>Pandas Basic Operations</vt:lpstr>
      <vt:lpstr>Pandas Basic Operations</vt:lpstr>
      <vt:lpstr>Filtering Data (Loc x Iloc)</vt:lpstr>
      <vt:lpstr>Iloc</vt:lpstr>
      <vt:lpstr>loc</vt:lpstr>
      <vt:lpstr>loc</vt:lpstr>
      <vt:lpstr>Advanced Operations with loc &amp; iloc</vt:lpstr>
      <vt:lpstr>Advanced Operations with loc &amp; iloc</vt:lpstr>
      <vt:lpstr>Advanced Operations with loc &amp; iloc</vt:lpstr>
      <vt:lpstr>Let’s training?</vt:lpstr>
      <vt:lpstr>Data Summarization</vt:lpstr>
      <vt:lpstr>Time Information in Network Analysis</vt:lpstr>
      <vt:lpstr>PCAP</vt:lpstr>
      <vt:lpstr>Understanding the Dataset (http.log)</vt:lpstr>
      <vt:lpstr>Convert to Datetime type</vt:lpstr>
      <vt:lpstr>Convert to Datetime type</vt:lpstr>
      <vt:lpstr>Resampling</vt:lpstr>
      <vt:lpstr>Resampling</vt:lpstr>
      <vt:lpstr>Time Series Analysis</vt:lpstr>
      <vt:lpstr>Perform queries</vt:lpstr>
      <vt:lpstr>Resampling data</vt:lpstr>
      <vt:lpstr>Resampling data</vt:lpstr>
      <vt:lpstr>Resampling data</vt:lpstr>
      <vt:lpstr>Grouping Data</vt:lpstr>
      <vt:lpstr>Using the isin function</vt:lpstr>
      <vt:lpstr>Using the isin function</vt:lpstr>
      <vt:lpstr>Unit 2 – Security Data Analysis</vt:lpstr>
      <vt:lpstr>Computational Intelligence (TC2023)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Intelligence (TC2023)</dc:title>
  <dc:creator>ALEXANDRE</dc:creator>
  <cp:lastModifiedBy>ALEXANDRE</cp:lastModifiedBy>
  <cp:revision>2</cp:revision>
  <dcterms:created xsi:type="dcterms:W3CDTF">2021-01-20T18:52:00Z</dcterms:created>
  <dcterms:modified xsi:type="dcterms:W3CDTF">2021-05-05T18:43:51Z</dcterms:modified>
</cp:coreProperties>
</file>